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2"/>
  </p:notesMasterIdLst>
  <p:sldIdLst>
    <p:sldId id="257" r:id="rId2"/>
    <p:sldId id="258" r:id="rId3"/>
    <p:sldId id="269" r:id="rId4"/>
    <p:sldId id="271" r:id="rId5"/>
    <p:sldId id="270" r:id="rId6"/>
    <p:sldId id="272" r:id="rId7"/>
    <p:sldId id="276" r:id="rId8"/>
    <p:sldId id="277" r:id="rId9"/>
    <p:sldId id="278" r:id="rId10"/>
    <p:sldId id="275" r:id="rId11"/>
    <p:sldId id="279" r:id="rId12"/>
    <p:sldId id="280" r:id="rId13"/>
    <p:sldId id="286" r:id="rId14"/>
    <p:sldId id="273" r:id="rId15"/>
    <p:sldId id="281" r:id="rId16"/>
    <p:sldId id="282" r:id="rId17"/>
    <p:sldId id="283" r:id="rId18"/>
    <p:sldId id="284" r:id="rId19"/>
    <p:sldId id="285" r:id="rId20"/>
    <p:sldId id="268"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4623" autoAdjust="0"/>
  </p:normalViewPr>
  <p:slideViewPr>
    <p:cSldViewPr showGuides="1">
      <p:cViewPr>
        <p:scale>
          <a:sx n="100" d="100"/>
          <a:sy n="100" d="100"/>
        </p:scale>
        <p:origin x="-1104" y="-72"/>
      </p:cViewPr>
      <p:guideLst>
        <p:guide orient="horz" pos="432"/>
        <p:guide orient="horz" pos="864"/>
        <p:guide orient="horz" pos="3888"/>
        <p:guide orient="horz" pos="3456"/>
        <p:guide orient="horz" pos="2592"/>
        <p:guide orient="horz" pos="1728"/>
        <p:guide pos="416"/>
        <p:guide pos="821"/>
        <p:guide pos="1648"/>
        <p:guide pos="2464"/>
        <p:guide pos="3296"/>
        <p:guide pos="4112"/>
        <p:guide pos="4934"/>
        <p:guide pos="5344"/>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1E73CDC-80AB-456B-9F36-B1479B055B82}" type="datetimeFigureOut">
              <a:rPr lang="en-US" smtClean="0"/>
              <a:t>3/28/2013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2D43662-57CA-4077-AD5D-817E316782E7}" type="slidenum">
              <a:rPr lang="en-US" smtClean="0"/>
              <a:t>‹#›</a:t>
            </a:fld>
            <a:endParaRPr lang="en-US"/>
          </a:p>
        </p:txBody>
      </p:sp>
    </p:spTree>
    <p:extLst>
      <p:ext uri="{BB962C8B-B14F-4D97-AF65-F5344CB8AC3E}">
        <p14:creationId xmlns:p14="http://schemas.microsoft.com/office/powerpoint/2010/main" val="17060725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www.mayoclinic.org/saintmaryshospital/" TargetMode="External"/><Relationship Id="rId2" Type="http://schemas.openxmlformats.org/officeDocument/2006/relationships/slide" Target="../slides/slide3.xml"/><Relationship Id="rId1" Type="http://schemas.openxmlformats.org/officeDocument/2006/relationships/notesMaster" Target="../notesMasters/notesMaster1.xml"/><Relationship Id="rId5" Type="http://schemas.openxmlformats.org/officeDocument/2006/relationships/hyperlink" Target="http://www.mayoclinic.org/doctors-departments/departments-minnesota.html" TargetMode="External"/><Relationship Id="rId4" Type="http://schemas.openxmlformats.org/officeDocument/2006/relationships/hyperlink" Target="http://www.mayoclinic.org/methodisthospital/" TargetMode="Externa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A978592-48C5-45C1-96F0-BD360B5C98D3}" type="slidenum">
              <a:rPr lang="en-US" smtClean="0"/>
              <a:t>1</a:t>
            </a:fld>
            <a:endParaRPr lang="en-US"/>
          </a:p>
        </p:txBody>
      </p:sp>
      <p:sp>
        <p:nvSpPr>
          <p:cNvPr id="5" name="Footer Placeholder 4"/>
          <p:cNvSpPr>
            <a:spLocks noGrp="1"/>
          </p:cNvSpPr>
          <p:nvPr>
            <p:ph type="ftr" sz="quarter" idx="11"/>
          </p:nvPr>
        </p:nvSpPr>
        <p:spPr/>
        <p:txBody>
          <a:bodyPr/>
          <a:lstStyle/>
          <a:p>
            <a:r>
              <a:rPr lang="en-US" smtClean="0"/>
              <a:t>test</a:t>
            </a:r>
            <a:endParaRPr lang="en-US"/>
          </a:p>
        </p:txBody>
      </p:sp>
    </p:spTree>
    <p:extLst>
      <p:ext uri="{BB962C8B-B14F-4D97-AF65-F5344CB8AC3E}">
        <p14:creationId xmlns:p14="http://schemas.microsoft.com/office/powerpoint/2010/main" val="276798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Mayo Clinic is a nonprofit worldwide leader in medical care, research and education for people from all walks of life. Doctors from every medical specialty work together to care for patients, joined by common systems and a philosophy of "the needs of the patient come first." Mayo Clinic is governed by a 33-member Board of Trustees. </a:t>
            </a:r>
          </a:p>
          <a:p>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Mayo</a:t>
            </a:r>
            <a:r>
              <a:rPr lang="en-US" baseline="0" dirty="0" smtClean="0"/>
              <a:t> Clinic Rochester - </a:t>
            </a:r>
            <a:r>
              <a:rPr lang="en-US" dirty="0" smtClean="0"/>
              <a:t>Mayo Clinic, </a:t>
            </a:r>
            <a:r>
              <a:rPr lang="en-US" dirty="0" smtClean="0">
                <a:hlinkClick r:id="rId3" action="ppaction://hlinkfile"/>
              </a:rPr>
              <a:t>Saint </a:t>
            </a:r>
            <a:r>
              <a:rPr lang="en-US" dirty="0" err="1" smtClean="0">
                <a:hlinkClick r:id="rId3" action="ppaction://hlinkfile"/>
              </a:rPr>
              <a:t>Marys</a:t>
            </a:r>
            <a:r>
              <a:rPr lang="en-US" dirty="0" smtClean="0">
                <a:hlinkClick r:id="rId3" action="ppaction://hlinkfile"/>
              </a:rPr>
              <a:t> Hospital</a:t>
            </a:r>
            <a:r>
              <a:rPr lang="en-US" dirty="0" smtClean="0"/>
              <a:t> and </a:t>
            </a:r>
            <a:r>
              <a:rPr lang="en-US" dirty="0" smtClean="0">
                <a:hlinkClick r:id="rId4" action="ppaction://hlinkfile"/>
              </a:rPr>
              <a:t>Rochester Methodist Hospital</a:t>
            </a:r>
            <a:r>
              <a:rPr lang="en-US" dirty="0" smtClean="0"/>
              <a:t> form the largest integrated medical center in the world, providing comprehensive diagnosis and treatment in virtually all </a:t>
            </a:r>
            <a:r>
              <a:rPr lang="en-US" dirty="0" smtClean="0">
                <a:hlinkClick r:id="rId5" action="ppaction://hlinkfile"/>
              </a:rPr>
              <a:t>medical and surgical specialties</a:t>
            </a:r>
            <a:r>
              <a:rPr lang="en-US" dirty="0" smtClean="0"/>
              <a:t>. More than 350,000 patients from all walks of life seek answers at Mayo Clinic each year.</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Mayo Clinic Health Care System – over 70 locations.</a:t>
            </a:r>
          </a:p>
          <a:p>
            <a:endParaRPr lang="en-US" dirty="0" smtClean="0"/>
          </a:p>
          <a:p>
            <a:endParaRPr lang="en-US" dirty="0" smtClean="0"/>
          </a:p>
          <a:p>
            <a:r>
              <a:rPr lang="en-US" dirty="0" smtClean="0"/>
              <a:t>The Mayo Clinic Care Network is a network of like-minded organizations which share a common commitment to improving the delivery of health care in their communities through high-quality, data-driven, evidence-based medical care.</a:t>
            </a:r>
          </a:p>
          <a:p>
            <a:r>
              <a:rPr lang="en-US" dirty="0" smtClean="0"/>
              <a:t>The network recognizes that people prefer to get their health care close to home. The main goal of the network is to help people gain the benefits of Mayo Clinic expertise without having to travel to a Mayo Clinic facility.</a:t>
            </a:r>
          </a:p>
          <a:p>
            <a:r>
              <a:rPr lang="en-US" dirty="0" smtClean="0"/>
              <a:t>The network achieves this goal by developing closer relationships with community medical providers through formal collaboration and information-sharing tools, including: </a:t>
            </a:r>
            <a:r>
              <a:rPr lang="en-US" dirty="0" err="1" smtClean="0"/>
              <a:t>eConsult</a:t>
            </a:r>
            <a:r>
              <a:rPr lang="en-US" dirty="0" smtClean="0"/>
              <a:t>, Ask Mayo Expert, business processes and administrative consulting.</a:t>
            </a:r>
            <a:endParaRPr lang="en-US" dirty="0"/>
          </a:p>
        </p:txBody>
      </p:sp>
      <p:sp>
        <p:nvSpPr>
          <p:cNvPr id="4" name="Slide Number Placeholder 3"/>
          <p:cNvSpPr>
            <a:spLocks noGrp="1"/>
          </p:cNvSpPr>
          <p:nvPr>
            <p:ph type="sldNum" sz="quarter" idx="10"/>
          </p:nvPr>
        </p:nvSpPr>
        <p:spPr/>
        <p:txBody>
          <a:bodyPr/>
          <a:lstStyle/>
          <a:p>
            <a:fld id="{62D43662-57CA-4077-AD5D-817E316782E7}" type="slidenum">
              <a:rPr lang="en-US" smtClean="0"/>
              <a:t>3</a:t>
            </a:fld>
            <a:endParaRPr lang="en-US"/>
          </a:p>
        </p:txBody>
      </p:sp>
    </p:spTree>
    <p:extLst>
      <p:ext uri="{BB962C8B-B14F-4D97-AF65-F5344CB8AC3E}">
        <p14:creationId xmlns:p14="http://schemas.microsoft.com/office/powerpoint/2010/main" val="7614698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Ran news article on Mayo Clinic</a:t>
            </a:r>
            <a:r>
              <a:rPr lang="en-US" baseline="0" dirty="0" smtClean="0"/>
              <a:t> intranet in Oct. 2011 with information on tips for health care professionals to advance health literacy. Section of Patient Education offered consultation for use of the AHRQ Health Literacy Universal Precautions Toolkit in a practice area.</a:t>
            </a:r>
          </a:p>
          <a:p>
            <a:endParaRPr lang="en-US" baseline="0" dirty="0" smtClean="0"/>
          </a:p>
          <a:p>
            <a:r>
              <a:rPr lang="en-US" baseline="0" dirty="0" smtClean="0"/>
              <a:t>Use various forms of communication: news center, intranet web-site, posters, seminars and lectures, grand rounds, journal clubs, etc.</a:t>
            </a:r>
            <a:endParaRPr lang="en-US" dirty="0"/>
          </a:p>
        </p:txBody>
      </p:sp>
      <p:sp>
        <p:nvSpPr>
          <p:cNvPr id="4" name="Slide Number Placeholder 3"/>
          <p:cNvSpPr>
            <a:spLocks noGrp="1"/>
          </p:cNvSpPr>
          <p:nvPr>
            <p:ph type="sldNum" sz="quarter" idx="10"/>
          </p:nvPr>
        </p:nvSpPr>
        <p:spPr/>
        <p:txBody>
          <a:bodyPr/>
          <a:lstStyle/>
          <a:p>
            <a:fld id="{62D43662-57CA-4077-AD5D-817E316782E7}" type="slidenum">
              <a:rPr lang="en-US" smtClean="0"/>
              <a:t>4</a:t>
            </a:fld>
            <a:endParaRPr lang="en-US"/>
          </a:p>
        </p:txBody>
      </p:sp>
    </p:spTree>
    <p:extLst>
      <p:ext uri="{BB962C8B-B14F-4D97-AF65-F5344CB8AC3E}">
        <p14:creationId xmlns:p14="http://schemas.microsoft.com/office/powerpoint/2010/main" val="23435822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solidFill>
                  <a:schemeClr val="accent2">
                    <a:lumMod val="20000"/>
                    <a:lumOff val="80000"/>
                  </a:schemeClr>
                </a:solidFill>
              </a:rPr>
              <a:t>Multidisciplinary team – physicians, nurses, social worker, dietician,</a:t>
            </a:r>
            <a:r>
              <a:rPr lang="en-US" baseline="0" dirty="0" smtClean="0">
                <a:solidFill>
                  <a:schemeClr val="accent2">
                    <a:lumMod val="20000"/>
                    <a:lumOff val="80000"/>
                  </a:schemeClr>
                </a:solidFill>
              </a:rPr>
              <a:t> operations manager and staff, patient education, research.</a:t>
            </a:r>
          </a:p>
          <a:p>
            <a:r>
              <a:rPr lang="en-US" baseline="0" dirty="0" smtClean="0">
                <a:solidFill>
                  <a:schemeClr val="accent2">
                    <a:lumMod val="20000"/>
                    <a:lumOff val="80000"/>
                  </a:schemeClr>
                </a:solidFill>
              </a:rPr>
              <a:t>Interest and leadership support from clinical area is key.</a:t>
            </a:r>
          </a:p>
          <a:p>
            <a:r>
              <a:rPr lang="en-US" baseline="0" dirty="0" smtClean="0">
                <a:solidFill>
                  <a:schemeClr val="accent2">
                    <a:lumMod val="20000"/>
                    <a:lumOff val="80000"/>
                  </a:schemeClr>
                </a:solidFill>
              </a:rPr>
              <a:t>Transplant patients and caregiver go through a complex evaluation and treatment process – one size fits all! Obvious room for improvement. Gaps are numerous. Increased time – not a good option. Patient advocacy group described information transfer as “fire hose” approach.</a:t>
            </a:r>
          </a:p>
          <a:p>
            <a:r>
              <a:rPr lang="en-US" baseline="0" dirty="0" smtClean="0">
                <a:solidFill>
                  <a:schemeClr val="accent2">
                    <a:lumMod val="20000"/>
                    <a:lumOff val="80000"/>
                  </a:schemeClr>
                </a:solidFill>
              </a:rPr>
              <a:t>Two separate, but related initiatives. AHRQ – Health Literacy Universal Precautions Toolkit and standardization of transplant program patient </a:t>
            </a:r>
            <a:r>
              <a:rPr lang="en-US" baseline="0" smtClean="0">
                <a:solidFill>
                  <a:schemeClr val="accent2">
                    <a:lumMod val="20000"/>
                    <a:lumOff val="80000"/>
                  </a:schemeClr>
                </a:solidFill>
              </a:rPr>
              <a:t>education material.</a:t>
            </a:r>
            <a:endParaRPr lang="en-US" dirty="0">
              <a:solidFill>
                <a:schemeClr val="accent2">
                  <a:lumMod val="20000"/>
                  <a:lumOff val="80000"/>
                </a:schemeClr>
              </a:solidFill>
            </a:endParaRPr>
          </a:p>
        </p:txBody>
      </p:sp>
      <p:sp>
        <p:nvSpPr>
          <p:cNvPr id="4" name="Slide Number Placeholder 3"/>
          <p:cNvSpPr>
            <a:spLocks noGrp="1"/>
          </p:cNvSpPr>
          <p:nvPr>
            <p:ph type="sldNum" sz="quarter" idx="10"/>
          </p:nvPr>
        </p:nvSpPr>
        <p:spPr/>
        <p:txBody>
          <a:bodyPr/>
          <a:lstStyle/>
          <a:p>
            <a:fld id="{62D43662-57CA-4077-AD5D-817E316782E7}" type="slidenum">
              <a:rPr lang="en-US" smtClean="0"/>
              <a:t>5</a:t>
            </a:fld>
            <a:endParaRPr lang="en-US"/>
          </a:p>
        </p:txBody>
      </p:sp>
    </p:spTree>
    <p:extLst>
      <p:ext uri="{BB962C8B-B14F-4D97-AF65-F5344CB8AC3E}">
        <p14:creationId xmlns:p14="http://schemas.microsoft.com/office/powerpoint/2010/main" val="29112837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2D43662-57CA-4077-AD5D-817E316782E7}" type="slidenum">
              <a:rPr lang="en-US" smtClean="0"/>
              <a:t>6</a:t>
            </a:fld>
            <a:endParaRPr lang="en-US"/>
          </a:p>
        </p:txBody>
      </p:sp>
    </p:spTree>
    <p:extLst>
      <p:ext uri="{BB962C8B-B14F-4D97-AF65-F5344CB8AC3E}">
        <p14:creationId xmlns:p14="http://schemas.microsoft.com/office/powerpoint/2010/main" val="12612833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Cor</a:t>
            </a:r>
            <a:r>
              <a:rPr lang="en-US" baseline="0" dirty="0" smtClean="0"/>
              <a:t>e content was developed</a:t>
            </a:r>
            <a:endParaRPr lang="en-US" dirty="0"/>
          </a:p>
        </p:txBody>
      </p:sp>
      <p:sp>
        <p:nvSpPr>
          <p:cNvPr id="4" name="Slide Number Placeholder 3"/>
          <p:cNvSpPr>
            <a:spLocks noGrp="1"/>
          </p:cNvSpPr>
          <p:nvPr>
            <p:ph type="sldNum" sz="quarter" idx="10"/>
          </p:nvPr>
        </p:nvSpPr>
        <p:spPr/>
        <p:txBody>
          <a:bodyPr/>
          <a:lstStyle/>
          <a:p>
            <a:fld id="{62D43662-57CA-4077-AD5D-817E316782E7}" type="slidenum">
              <a:rPr lang="en-US" smtClean="0"/>
              <a:t>14</a:t>
            </a:fld>
            <a:endParaRPr lang="en-US"/>
          </a:p>
        </p:txBody>
      </p:sp>
    </p:spTree>
    <p:extLst>
      <p:ext uri="{BB962C8B-B14F-4D97-AF65-F5344CB8AC3E}">
        <p14:creationId xmlns:p14="http://schemas.microsoft.com/office/powerpoint/2010/main" val="10595212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44" name="Group 43"/>
          <p:cNvGrpSpPr/>
          <p:nvPr/>
        </p:nvGrpSpPr>
        <p:grpSpPr>
          <a:xfrm>
            <a:off x="658813" y="684213"/>
            <a:ext cx="1263650" cy="1376362"/>
            <a:chOff x="658813" y="684213"/>
            <a:chExt cx="1263650" cy="1376362"/>
          </a:xfrm>
          <a:solidFill>
            <a:srgbClr val="FFFFFF"/>
          </a:solidFill>
        </p:grpSpPr>
        <p:sp>
          <p:nvSpPr>
            <p:cNvPr id="45" name="Freeform 12"/>
            <p:cNvSpPr>
              <a:spLocks noEditPoints="1"/>
            </p:cNvSpPr>
            <p:nvPr/>
          </p:nvSpPr>
          <p:spPr bwMode="auto">
            <a:xfrm>
              <a:off x="849313" y="1354138"/>
              <a:ext cx="882650" cy="706437"/>
            </a:xfrm>
            <a:custGeom>
              <a:avLst/>
              <a:gdLst>
                <a:gd name="T0" fmla="*/ 283 w 359"/>
                <a:gd name="T1" fmla="*/ 0 h 287"/>
                <a:gd name="T2" fmla="*/ 207 w 359"/>
                <a:gd name="T3" fmla="*/ 0 h 287"/>
                <a:gd name="T4" fmla="*/ 207 w 359"/>
                <a:gd name="T5" fmla="*/ 86 h 287"/>
                <a:gd name="T6" fmla="*/ 244 w 359"/>
                <a:gd name="T7" fmla="*/ 171 h 287"/>
                <a:gd name="T8" fmla="*/ 244 w 359"/>
                <a:gd name="T9" fmla="*/ 159 h 287"/>
                <a:gd name="T10" fmla="*/ 224 w 359"/>
                <a:gd name="T11" fmla="*/ 96 h 287"/>
                <a:gd name="T12" fmla="*/ 224 w 359"/>
                <a:gd name="T13" fmla="*/ 74 h 287"/>
                <a:gd name="T14" fmla="*/ 253 w 359"/>
                <a:gd name="T15" fmla="*/ 74 h 287"/>
                <a:gd name="T16" fmla="*/ 253 w 359"/>
                <a:gd name="T17" fmla="*/ 171 h 287"/>
                <a:gd name="T18" fmla="*/ 180 w 359"/>
                <a:gd name="T19" fmla="*/ 280 h 287"/>
                <a:gd name="T20" fmla="*/ 106 w 359"/>
                <a:gd name="T21" fmla="*/ 177 h 287"/>
                <a:gd name="T22" fmla="*/ 151 w 359"/>
                <a:gd name="T23" fmla="*/ 86 h 287"/>
                <a:gd name="T24" fmla="*/ 151 w 359"/>
                <a:gd name="T25" fmla="*/ 74 h 287"/>
                <a:gd name="T26" fmla="*/ 180 w 359"/>
                <a:gd name="T27" fmla="*/ 74 h 287"/>
                <a:gd name="T28" fmla="*/ 198 w 359"/>
                <a:gd name="T29" fmla="*/ 74 h 287"/>
                <a:gd name="T30" fmla="*/ 198 w 359"/>
                <a:gd name="T31" fmla="*/ 56 h 287"/>
                <a:gd name="T32" fmla="*/ 180 w 359"/>
                <a:gd name="T33" fmla="*/ 56 h 287"/>
                <a:gd name="T34" fmla="*/ 151 w 359"/>
                <a:gd name="T35" fmla="*/ 56 h 287"/>
                <a:gd name="T36" fmla="*/ 151 w 359"/>
                <a:gd name="T37" fmla="*/ 56 h 287"/>
                <a:gd name="T38" fmla="*/ 134 w 359"/>
                <a:gd name="T39" fmla="*/ 56 h 287"/>
                <a:gd name="T40" fmla="*/ 134 w 359"/>
                <a:gd name="T41" fmla="*/ 56 h 287"/>
                <a:gd name="T42" fmla="*/ 89 w 359"/>
                <a:gd name="T43" fmla="*/ 56 h 287"/>
                <a:gd name="T44" fmla="*/ 89 w 359"/>
                <a:gd name="T45" fmla="*/ 159 h 287"/>
                <a:gd name="T46" fmla="*/ 89 w 359"/>
                <a:gd name="T47" fmla="*/ 169 h 287"/>
                <a:gd name="T48" fmla="*/ 89 w 359"/>
                <a:gd name="T49" fmla="*/ 169 h 287"/>
                <a:gd name="T50" fmla="*/ 106 w 359"/>
                <a:gd name="T51" fmla="*/ 155 h 287"/>
                <a:gd name="T52" fmla="*/ 106 w 359"/>
                <a:gd name="T53" fmla="*/ 155 h 287"/>
                <a:gd name="T54" fmla="*/ 106 w 359"/>
                <a:gd name="T55" fmla="*/ 74 h 287"/>
                <a:gd name="T56" fmla="*/ 134 w 359"/>
                <a:gd name="T57" fmla="*/ 74 h 287"/>
                <a:gd name="T58" fmla="*/ 134 w 359"/>
                <a:gd name="T59" fmla="*/ 74 h 287"/>
                <a:gd name="T60" fmla="*/ 134 w 359"/>
                <a:gd name="T61" fmla="*/ 96 h 287"/>
                <a:gd name="T62" fmla="*/ 75 w 359"/>
                <a:gd name="T63" fmla="*/ 186 h 287"/>
                <a:gd name="T64" fmla="*/ 17 w 359"/>
                <a:gd name="T65" fmla="*/ 96 h 287"/>
                <a:gd name="T66" fmla="*/ 17 w 359"/>
                <a:gd name="T67" fmla="*/ 18 h 287"/>
                <a:gd name="T68" fmla="*/ 75 w 359"/>
                <a:gd name="T69" fmla="*/ 18 h 287"/>
                <a:gd name="T70" fmla="*/ 134 w 359"/>
                <a:gd name="T71" fmla="*/ 18 h 287"/>
                <a:gd name="T72" fmla="*/ 134 w 359"/>
                <a:gd name="T73" fmla="*/ 48 h 287"/>
                <a:gd name="T74" fmla="*/ 151 w 359"/>
                <a:gd name="T75" fmla="*/ 48 h 287"/>
                <a:gd name="T76" fmla="*/ 151 w 359"/>
                <a:gd name="T77" fmla="*/ 0 h 287"/>
                <a:gd name="T78" fmla="*/ 75 w 359"/>
                <a:gd name="T79" fmla="*/ 0 h 287"/>
                <a:gd name="T80" fmla="*/ 0 w 359"/>
                <a:gd name="T81" fmla="*/ 0 h 287"/>
                <a:gd name="T82" fmla="*/ 0 w 359"/>
                <a:gd name="T83" fmla="*/ 86 h 287"/>
                <a:gd name="T84" fmla="*/ 75 w 359"/>
                <a:gd name="T85" fmla="*/ 192 h 287"/>
                <a:gd name="T86" fmla="*/ 91 w 359"/>
                <a:gd name="T87" fmla="*/ 186 h 287"/>
                <a:gd name="T88" fmla="*/ 180 w 359"/>
                <a:gd name="T89" fmla="*/ 287 h 287"/>
                <a:gd name="T90" fmla="*/ 269 w 359"/>
                <a:gd name="T91" fmla="*/ 186 h 287"/>
                <a:gd name="T92" fmla="*/ 283 w 359"/>
                <a:gd name="T93" fmla="*/ 192 h 287"/>
                <a:gd name="T94" fmla="*/ 359 w 359"/>
                <a:gd name="T95" fmla="*/ 86 h 287"/>
                <a:gd name="T96" fmla="*/ 359 w 359"/>
                <a:gd name="T97" fmla="*/ 0 h 287"/>
                <a:gd name="T98" fmla="*/ 283 w 359"/>
                <a:gd name="T99" fmla="*/ 0 h 287"/>
                <a:gd name="T100" fmla="*/ 341 w 359"/>
                <a:gd name="T101" fmla="*/ 96 h 287"/>
                <a:gd name="T102" fmla="*/ 283 w 359"/>
                <a:gd name="T103" fmla="*/ 186 h 287"/>
                <a:gd name="T104" fmla="*/ 270 w 359"/>
                <a:gd name="T105" fmla="*/ 179 h 287"/>
                <a:gd name="T106" fmla="*/ 271 w 359"/>
                <a:gd name="T107" fmla="*/ 159 h 287"/>
                <a:gd name="T108" fmla="*/ 271 w 359"/>
                <a:gd name="T109" fmla="*/ 56 h 287"/>
                <a:gd name="T110" fmla="*/ 224 w 359"/>
                <a:gd name="T111" fmla="*/ 56 h 287"/>
                <a:gd name="T112" fmla="*/ 224 w 359"/>
                <a:gd name="T113" fmla="*/ 18 h 287"/>
                <a:gd name="T114" fmla="*/ 283 w 359"/>
                <a:gd name="T115" fmla="*/ 18 h 287"/>
                <a:gd name="T116" fmla="*/ 341 w 359"/>
                <a:gd name="T117" fmla="*/ 18 h 287"/>
                <a:gd name="T118" fmla="*/ 341 w 359"/>
                <a:gd name="T119" fmla="*/ 96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59" h="287">
                  <a:moveTo>
                    <a:pt x="283" y="0"/>
                  </a:moveTo>
                  <a:cubicBezTo>
                    <a:pt x="207" y="0"/>
                    <a:pt x="207" y="0"/>
                    <a:pt x="207" y="0"/>
                  </a:cubicBezTo>
                  <a:cubicBezTo>
                    <a:pt x="207" y="86"/>
                    <a:pt x="207" y="86"/>
                    <a:pt x="207" y="86"/>
                  </a:cubicBezTo>
                  <a:cubicBezTo>
                    <a:pt x="207" y="125"/>
                    <a:pt x="221" y="152"/>
                    <a:pt x="244" y="171"/>
                  </a:cubicBezTo>
                  <a:cubicBezTo>
                    <a:pt x="244" y="159"/>
                    <a:pt x="244" y="159"/>
                    <a:pt x="244" y="159"/>
                  </a:cubicBezTo>
                  <a:cubicBezTo>
                    <a:pt x="227" y="139"/>
                    <a:pt x="224" y="116"/>
                    <a:pt x="224" y="96"/>
                  </a:cubicBezTo>
                  <a:cubicBezTo>
                    <a:pt x="224" y="74"/>
                    <a:pt x="224" y="74"/>
                    <a:pt x="224" y="74"/>
                  </a:cubicBezTo>
                  <a:cubicBezTo>
                    <a:pt x="253" y="74"/>
                    <a:pt x="253" y="74"/>
                    <a:pt x="253" y="74"/>
                  </a:cubicBezTo>
                  <a:cubicBezTo>
                    <a:pt x="253" y="171"/>
                    <a:pt x="253" y="171"/>
                    <a:pt x="253" y="171"/>
                  </a:cubicBezTo>
                  <a:cubicBezTo>
                    <a:pt x="253" y="207"/>
                    <a:pt x="243" y="252"/>
                    <a:pt x="180" y="280"/>
                  </a:cubicBezTo>
                  <a:cubicBezTo>
                    <a:pt x="119" y="253"/>
                    <a:pt x="107" y="211"/>
                    <a:pt x="106" y="177"/>
                  </a:cubicBezTo>
                  <a:cubicBezTo>
                    <a:pt x="135" y="157"/>
                    <a:pt x="151" y="129"/>
                    <a:pt x="151" y="86"/>
                  </a:cubicBezTo>
                  <a:cubicBezTo>
                    <a:pt x="151" y="74"/>
                    <a:pt x="151" y="74"/>
                    <a:pt x="151" y="74"/>
                  </a:cubicBezTo>
                  <a:cubicBezTo>
                    <a:pt x="180" y="74"/>
                    <a:pt x="180" y="74"/>
                    <a:pt x="180" y="74"/>
                  </a:cubicBezTo>
                  <a:cubicBezTo>
                    <a:pt x="198" y="74"/>
                    <a:pt x="198" y="74"/>
                    <a:pt x="198" y="74"/>
                  </a:cubicBezTo>
                  <a:cubicBezTo>
                    <a:pt x="198" y="56"/>
                    <a:pt x="198" y="56"/>
                    <a:pt x="198" y="56"/>
                  </a:cubicBezTo>
                  <a:cubicBezTo>
                    <a:pt x="180" y="56"/>
                    <a:pt x="180" y="56"/>
                    <a:pt x="180" y="56"/>
                  </a:cubicBezTo>
                  <a:cubicBezTo>
                    <a:pt x="151" y="56"/>
                    <a:pt x="151" y="56"/>
                    <a:pt x="151" y="56"/>
                  </a:cubicBezTo>
                  <a:cubicBezTo>
                    <a:pt x="151" y="56"/>
                    <a:pt x="151" y="56"/>
                    <a:pt x="151" y="56"/>
                  </a:cubicBezTo>
                  <a:cubicBezTo>
                    <a:pt x="134" y="56"/>
                    <a:pt x="134" y="56"/>
                    <a:pt x="134" y="56"/>
                  </a:cubicBezTo>
                  <a:cubicBezTo>
                    <a:pt x="134" y="56"/>
                    <a:pt x="134" y="56"/>
                    <a:pt x="134" y="56"/>
                  </a:cubicBezTo>
                  <a:cubicBezTo>
                    <a:pt x="89" y="56"/>
                    <a:pt x="89" y="56"/>
                    <a:pt x="89" y="56"/>
                  </a:cubicBezTo>
                  <a:cubicBezTo>
                    <a:pt x="89" y="159"/>
                    <a:pt x="89" y="159"/>
                    <a:pt x="89" y="159"/>
                  </a:cubicBezTo>
                  <a:cubicBezTo>
                    <a:pt x="89" y="162"/>
                    <a:pt x="89" y="166"/>
                    <a:pt x="89" y="169"/>
                  </a:cubicBezTo>
                  <a:cubicBezTo>
                    <a:pt x="89" y="169"/>
                    <a:pt x="89" y="169"/>
                    <a:pt x="89" y="169"/>
                  </a:cubicBezTo>
                  <a:cubicBezTo>
                    <a:pt x="96" y="165"/>
                    <a:pt x="101" y="160"/>
                    <a:pt x="106" y="155"/>
                  </a:cubicBezTo>
                  <a:cubicBezTo>
                    <a:pt x="106" y="155"/>
                    <a:pt x="106" y="155"/>
                    <a:pt x="106" y="155"/>
                  </a:cubicBezTo>
                  <a:cubicBezTo>
                    <a:pt x="106" y="74"/>
                    <a:pt x="106" y="74"/>
                    <a:pt x="106" y="74"/>
                  </a:cubicBezTo>
                  <a:cubicBezTo>
                    <a:pt x="134" y="74"/>
                    <a:pt x="134" y="74"/>
                    <a:pt x="134" y="74"/>
                  </a:cubicBezTo>
                  <a:cubicBezTo>
                    <a:pt x="134" y="74"/>
                    <a:pt x="134" y="74"/>
                    <a:pt x="134" y="74"/>
                  </a:cubicBezTo>
                  <a:cubicBezTo>
                    <a:pt x="134" y="96"/>
                    <a:pt x="134" y="96"/>
                    <a:pt x="134" y="96"/>
                  </a:cubicBezTo>
                  <a:cubicBezTo>
                    <a:pt x="134" y="126"/>
                    <a:pt x="128" y="162"/>
                    <a:pt x="75" y="186"/>
                  </a:cubicBezTo>
                  <a:cubicBezTo>
                    <a:pt x="23" y="162"/>
                    <a:pt x="17" y="126"/>
                    <a:pt x="17" y="96"/>
                  </a:cubicBezTo>
                  <a:cubicBezTo>
                    <a:pt x="17" y="18"/>
                    <a:pt x="17" y="18"/>
                    <a:pt x="17" y="18"/>
                  </a:cubicBezTo>
                  <a:cubicBezTo>
                    <a:pt x="75" y="18"/>
                    <a:pt x="75" y="18"/>
                    <a:pt x="75" y="18"/>
                  </a:cubicBezTo>
                  <a:cubicBezTo>
                    <a:pt x="134" y="18"/>
                    <a:pt x="134" y="18"/>
                    <a:pt x="134" y="18"/>
                  </a:cubicBezTo>
                  <a:cubicBezTo>
                    <a:pt x="134" y="48"/>
                    <a:pt x="134" y="48"/>
                    <a:pt x="134" y="48"/>
                  </a:cubicBezTo>
                  <a:cubicBezTo>
                    <a:pt x="151" y="48"/>
                    <a:pt x="151" y="48"/>
                    <a:pt x="151" y="48"/>
                  </a:cubicBezTo>
                  <a:cubicBezTo>
                    <a:pt x="151" y="0"/>
                    <a:pt x="151" y="0"/>
                    <a:pt x="151" y="0"/>
                  </a:cubicBezTo>
                  <a:cubicBezTo>
                    <a:pt x="75" y="0"/>
                    <a:pt x="75" y="0"/>
                    <a:pt x="75" y="0"/>
                  </a:cubicBezTo>
                  <a:cubicBezTo>
                    <a:pt x="0" y="0"/>
                    <a:pt x="0" y="0"/>
                    <a:pt x="0" y="0"/>
                  </a:cubicBezTo>
                  <a:cubicBezTo>
                    <a:pt x="0" y="86"/>
                    <a:pt x="0" y="86"/>
                    <a:pt x="0" y="86"/>
                  </a:cubicBezTo>
                  <a:cubicBezTo>
                    <a:pt x="0" y="143"/>
                    <a:pt x="28" y="174"/>
                    <a:pt x="75" y="192"/>
                  </a:cubicBezTo>
                  <a:cubicBezTo>
                    <a:pt x="81" y="190"/>
                    <a:pt x="86" y="188"/>
                    <a:pt x="91" y="186"/>
                  </a:cubicBezTo>
                  <a:cubicBezTo>
                    <a:pt x="99" y="237"/>
                    <a:pt x="131" y="268"/>
                    <a:pt x="180" y="287"/>
                  </a:cubicBezTo>
                  <a:cubicBezTo>
                    <a:pt x="228" y="268"/>
                    <a:pt x="260" y="238"/>
                    <a:pt x="269" y="186"/>
                  </a:cubicBezTo>
                  <a:cubicBezTo>
                    <a:pt x="273" y="188"/>
                    <a:pt x="278" y="190"/>
                    <a:pt x="283" y="192"/>
                  </a:cubicBezTo>
                  <a:cubicBezTo>
                    <a:pt x="330" y="174"/>
                    <a:pt x="359" y="143"/>
                    <a:pt x="359" y="86"/>
                  </a:cubicBezTo>
                  <a:cubicBezTo>
                    <a:pt x="359" y="0"/>
                    <a:pt x="359" y="0"/>
                    <a:pt x="359" y="0"/>
                  </a:cubicBezTo>
                  <a:lnTo>
                    <a:pt x="283" y="0"/>
                  </a:lnTo>
                  <a:close/>
                  <a:moveTo>
                    <a:pt x="341" y="96"/>
                  </a:moveTo>
                  <a:cubicBezTo>
                    <a:pt x="341" y="126"/>
                    <a:pt x="336" y="162"/>
                    <a:pt x="283" y="186"/>
                  </a:cubicBezTo>
                  <a:cubicBezTo>
                    <a:pt x="278" y="184"/>
                    <a:pt x="274" y="182"/>
                    <a:pt x="270" y="179"/>
                  </a:cubicBezTo>
                  <a:cubicBezTo>
                    <a:pt x="270" y="173"/>
                    <a:pt x="271" y="166"/>
                    <a:pt x="271" y="159"/>
                  </a:cubicBezTo>
                  <a:cubicBezTo>
                    <a:pt x="271" y="56"/>
                    <a:pt x="271" y="56"/>
                    <a:pt x="271" y="56"/>
                  </a:cubicBezTo>
                  <a:cubicBezTo>
                    <a:pt x="224" y="56"/>
                    <a:pt x="224" y="56"/>
                    <a:pt x="224" y="56"/>
                  </a:cubicBezTo>
                  <a:cubicBezTo>
                    <a:pt x="224" y="18"/>
                    <a:pt x="224" y="18"/>
                    <a:pt x="224" y="18"/>
                  </a:cubicBezTo>
                  <a:cubicBezTo>
                    <a:pt x="283" y="18"/>
                    <a:pt x="283" y="18"/>
                    <a:pt x="283" y="18"/>
                  </a:cubicBezTo>
                  <a:cubicBezTo>
                    <a:pt x="341" y="18"/>
                    <a:pt x="341" y="18"/>
                    <a:pt x="341" y="18"/>
                  </a:cubicBezTo>
                  <a:lnTo>
                    <a:pt x="341" y="9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grpSp>
          <p:nvGrpSpPr>
            <p:cNvPr id="46" name="Group 45"/>
            <p:cNvGrpSpPr/>
            <p:nvPr userDrawn="1"/>
          </p:nvGrpSpPr>
          <p:grpSpPr>
            <a:xfrm>
              <a:off x="658813" y="684213"/>
              <a:ext cx="1263650" cy="561975"/>
              <a:chOff x="658813" y="684213"/>
              <a:chExt cx="1263650" cy="561975"/>
            </a:xfrm>
            <a:grpFill/>
          </p:grpSpPr>
          <p:sp>
            <p:nvSpPr>
              <p:cNvPr id="47" name="Freeform 13"/>
              <p:cNvSpPr>
                <a:spLocks/>
              </p:cNvSpPr>
              <p:nvPr/>
            </p:nvSpPr>
            <p:spPr bwMode="auto">
              <a:xfrm>
                <a:off x="917576" y="1004888"/>
                <a:ext cx="187325" cy="236537"/>
              </a:xfrm>
              <a:custGeom>
                <a:avLst/>
                <a:gdLst>
                  <a:gd name="T0" fmla="*/ 6 w 76"/>
                  <a:gd name="T1" fmla="*/ 96 h 96"/>
                  <a:gd name="T2" fmla="*/ 6 w 76"/>
                  <a:gd name="T3" fmla="*/ 92 h 96"/>
                  <a:gd name="T4" fmla="*/ 12 w 76"/>
                  <a:gd name="T5" fmla="*/ 89 h 96"/>
                  <a:gd name="T6" fmla="*/ 13 w 76"/>
                  <a:gd name="T7" fmla="*/ 88 h 96"/>
                  <a:gd name="T8" fmla="*/ 13 w 76"/>
                  <a:gd name="T9" fmla="*/ 80 h 96"/>
                  <a:gd name="T10" fmla="*/ 14 w 76"/>
                  <a:gd name="T11" fmla="*/ 68 h 96"/>
                  <a:gd name="T12" fmla="*/ 14 w 76"/>
                  <a:gd name="T13" fmla="*/ 32 h 96"/>
                  <a:gd name="T14" fmla="*/ 13 w 76"/>
                  <a:gd name="T15" fmla="*/ 14 h 96"/>
                  <a:gd name="T16" fmla="*/ 12 w 76"/>
                  <a:gd name="T17" fmla="*/ 6 h 96"/>
                  <a:gd name="T18" fmla="*/ 10 w 76"/>
                  <a:gd name="T19" fmla="*/ 5 h 96"/>
                  <a:gd name="T20" fmla="*/ 0 w 76"/>
                  <a:gd name="T21" fmla="*/ 4 h 96"/>
                  <a:gd name="T22" fmla="*/ 0 w 76"/>
                  <a:gd name="T23" fmla="*/ 0 h 96"/>
                  <a:gd name="T24" fmla="*/ 21 w 76"/>
                  <a:gd name="T25" fmla="*/ 0 h 96"/>
                  <a:gd name="T26" fmla="*/ 41 w 76"/>
                  <a:gd name="T27" fmla="*/ 0 h 96"/>
                  <a:gd name="T28" fmla="*/ 41 w 76"/>
                  <a:gd name="T29" fmla="*/ 4 h 96"/>
                  <a:gd name="T30" fmla="*/ 31 w 76"/>
                  <a:gd name="T31" fmla="*/ 5 h 96"/>
                  <a:gd name="T32" fmla="*/ 29 w 76"/>
                  <a:gd name="T33" fmla="*/ 6 h 96"/>
                  <a:gd name="T34" fmla="*/ 28 w 76"/>
                  <a:gd name="T35" fmla="*/ 13 h 96"/>
                  <a:gd name="T36" fmla="*/ 27 w 76"/>
                  <a:gd name="T37" fmla="*/ 32 h 96"/>
                  <a:gd name="T38" fmla="*/ 27 w 76"/>
                  <a:gd name="T39" fmla="*/ 78 h 96"/>
                  <a:gd name="T40" fmla="*/ 28 w 76"/>
                  <a:gd name="T41" fmla="*/ 89 h 96"/>
                  <a:gd name="T42" fmla="*/ 39 w 76"/>
                  <a:gd name="T43" fmla="*/ 90 h 96"/>
                  <a:gd name="T44" fmla="*/ 67 w 76"/>
                  <a:gd name="T45" fmla="*/ 87 h 96"/>
                  <a:gd name="T46" fmla="*/ 69 w 76"/>
                  <a:gd name="T47" fmla="*/ 82 h 96"/>
                  <a:gd name="T48" fmla="*/ 72 w 76"/>
                  <a:gd name="T49" fmla="*/ 71 h 96"/>
                  <a:gd name="T50" fmla="*/ 76 w 76"/>
                  <a:gd name="T51" fmla="*/ 71 h 96"/>
                  <a:gd name="T52" fmla="*/ 73 w 76"/>
                  <a:gd name="T53" fmla="*/ 95 h 96"/>
                  <a:gd name="T54" fmla="*/ 69 w 76"/>
                  <a:gd name="T55" fmla="*/ 96 h 96"/>
                  <a:gd name="T56" fmla="*/ 57 w 76"/>
                  <a:gd name="T57" fmla="*/ 96 h 96"/>
                  <a:gd name="T58" fmla="*/ 20 w 76"/>
                  <a:gd name="T59" fmla="*/ 95 h 96"/>
                  <a:gd name="T60" fmla="*/ 6 w 76"/>
                  <a:gd name="T61"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6" h="96">
                    <a:moveTo>
                      <a:pt x="6" y="96"/>
                    </a:moveTo>
                    <a:cubicBezTo>
                      <a:pt x="6" y="92"/>
                      <a:pt x="6" y="92"/>
                      <a:pt x="6" y="92"/>
                    </a:cubicBezTo>
                    <a:cubicBezTo>
                      <a:pt x="9" y="91"/>
                      <a:pt x="11" y="90"/>
                      <a:pt x="12" y="89"/>
                    </a:cubicBezTo>
                    <a:cubicBezTo>
                      <a:pt x="12" y="89"/>
                      <a:pt x="12" y="88"/>
                      <a:pt x="13" y="88"/>
                    </a:cubicBezTo>
                    <a:cubicBezTo>
                      <a:pt x="13" y="86"/>
                      <a:pt x="13" y="84"/>
                      <a:pt x="13" y="80"/>
                    </a:cubicBezTo>
                    <a:cubicBezTo>
                      <a:pt x="14" y="73"/>
                      <a:pt x="14" y="70"/>
                      <a:pt x="14" y="68"/>
                    </a:cubicBezTo>
                    <a:cubicBezTo>
                      <a:pt x="14" y="32"/>
                      <a:pt x="14" y="32"/>
                      <a:pt x="14" y="32"/>
                    </a:cubicBezTo>
                    <a:cubicBezTo>
                      <a:pt x="14" y="26"/>
                      <a:pt x="14" y="20"/>
                      <a:pt x="13" y="14"/>
                    </a:cubicBezTo>
                    <a:cubicBezTo>
                      <a:pt x="13" y="10"/>
                      <a:pt x="13" y="7"/>
                      <a:pt x="12" y="6"/>
                    </a:cubicBezTo>
                    <a:cubicBezTo>
                      <a:pt x="12" y="6"/>
                      <a:pt x="11" y="5"/>
                      <a:pt x="10" y="5"/>
                    </a:cubicBezTo>
                    <a:cubicBezTo>
                      <a:pt x="9" y="4"/>
                      <a:pt x="5" y="4"/>
                      <a:pt x="0" y="4"/>
                    </a:cubicBezTo>
                    <a:cubicBezTo>
                      <a:pt x="0" y="0"/>
                      <a:pt x="0" y="0"/>
                      <a:pt x="0" y="0"/>
                    </a:cubicBezTo>
                    <a:cubicBezTo>
                      <a:pt x="11" y="0"/>
                      <a:pt x="18" y="0"/>
                      <a:pt x="21" y="0"/>
                    </a:cubicBezTo>
                    <a:cubicBezTo>
                      <a:pt x="24" y="0"/>
                      <a:pt x="31" y="0"/>
                      <a:pt x="41" y="0"/>
                    </a:cubicBezTo>
                    <a:cubicBezTo>
                      <a:pt x="41" y="4"/>
                      <a:pt x="41" y="4"/>
                      <a:pt x="41" y="4"/>
                    </a:cubicBezTo>
                    <a:cubicBezTo>
                      <a:pt x="36" y="4"/>
                      <a:pt x="32" y="4"/>
                      <a:pt x="31" y="5"/>
                    </a:cubicBezTo>
                    <a:cubicBezTo>
                      <a:pt x="30" y="5"/>
                      <a:pt x="29" y="6"/>
                      <a:pt x="29" y="6"/>
                    </a:cubicBezTo>
                    <a:cubicBezTo>
                      <a:pt x="28" y="7"/>
                      <a:pt x="28" y="9"/>
                      <a:pt x="28" y="13"/>
                    </a:cubicBezTo>
                    <a:cubicBezTo>
                      <a:pt x="27" y="14"/>
                      <a:pt x="27" y="20"/>
                      <a:pt x="27" y="32"/>
                    </a:cubicBezTo>
                    <a:cubicBezTo>
                      <a:pt x="27" y="78"/>
                      <a:pt x="27" y="78"/>
                      <a:pt x="27" y="78"/>
                    </a:cubicBezTo>
                    <a:cubicBezTo>
                      <a:pt x="27" y="82"/>
                      <a:pt x="27" y="86"/>
                      <a:pt x="28" y="89"/>
                    </a:cubicBezTo>
                    <a:cubicBezTo>
                      <a:pt x="33" y="89"/>
                      <a:pt x="33" y="90"/>
                      <a:pt x="39" y="90"/>
                    </a:cubicBezTo>
                    <a:cubicBezTo>
                      <a:pt x="52" y="90"/>
                      <a:pt x="62" y="89"/>
                      <a:pt x="67" y="87"/>
                    </a:cubicBezTo>
                    <a:cubicBezTo>
                      <a:pt x="68" y="86"/>
                      <a:pt x="68" y="84"/>
                      <a:pt x="69" y="82"/>
                    </a:cubicBezTo>
                    <a:cubicBezTo>
                      <a:pt x="72" y="71"/>
                      <a:pt x="72" y="71"/>
                      <a:pt x="72" y="71"/>
                    </a:cubicBezTo>
                    <a:cubicBezTo>
                      <a:pt x="76" y="71"/>
                      <a:pt x="76" y="71"/>
                      <a:pt x="76" y="71"/>
                    </a:cubicBezTo>
                    <a:cubicBezTo>
                      <a:pt x="75" y="78"/>
                      <a:pt x="74" y="86"/>
                      <a:pt x="73" y="95"/>
                    </a:cubicBezTo>
                    <a:cubicBezTo>
                      <a:pt x="71" y="95"/>
                      <a:pt x="70" y="95"/>
                      <a:pt x="69" y="96"/>
                    </a:cubicBezTo>
                    <a:cubicBezTo>
                      <a:pt x="66" y="96"/>
                      <a:pt x="63" y="96"/>
                      <a:pt x="57" y="96"/>
                    </a:cubicBezTo>
                    <a:cubicBezTo>
                      <a:pt x="20" y="95"/>
                      <a:pt x="20" y="95"/>
                      <a:pt x="20" y="95"/>
                    </a:cubicBezTo>
                    <a:cubicBezTo>
                      <a:pt x="15" y="95"/>
                      <a:pt x="11" y="95"/>
                      <a:pt x="6" y="9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48" name="Freeform 14"/>
              <p:cNvSpPr>
                <a:spLocks noEditPoints="1"/>
              </p:cNvSpPr>
              <p:nvPr/>
            </p:nvSpPr>
            <p:spPr bwMode="auto">
              <a:xfrm>
                <a:off x="1127126" y="1004888"/>
                <a:ext cx="103188" cy="236537"/>
              </a:xfrm>
              <a:custGeom>
                <a:avLst/>
                <a:gdLst>
                  <a:gd name="T0" fmla="*/ 42 w 42"/>
                  <a:gd name="T1" fmla="*/ 91 h 96"/>
                  <a:gd name="T2" fmla="*/ 42 w 42"/>
                  <a:gd name="T3" fmla="*/ 96 h 96"/>
                  <a:gd name="T4" fmla="*/ 22 w 42"/>
                  <a:gd name="T5" fmla="*/ 95 h 96"/>
                  <a:gd name="T6" fmla="*/ 0 w 42"/>
                  <a:gd name="T7" fmla="*/ 96 h 96"/>
                  <a:gd name="T8" fmla="*/ 0 w 42"/>
                  <a:gd name="T9" fmla="*/ 91 h 96"/>
                  <a:gd name="T10" fmla="*/ 10 w 42"/>
                  <a:gd name="T11" fmla="*/ 91 h 96"/>
                  <a:gd name="T12" fmla="*/ 13 w 42"/>
                  <a:gd name="T13" fmla="*/ 89 h 96"/>
                  <a:gd name="T14" fmla="*/ 14 w 42"/>
                  <a:gd name="T15" fmla="*/ 83 h 96"/>
                  <a:gd name="T16" fmla="*/ 14 w 42"/>
                  <a:gd name="T17" fmla="*/ 63 h 96"/>
                  <a:gd name="T18" fmla="*/ 14 w 42"/>
                  <a:gd name="T19" fmla="*/ 32 h 96"/>
                  <a:gd name="T20" fmla="*/ 14 w 42"/>
                  <a:gd name="T21" fmla="*/ 14 h 96"/>
                  <a:gd name="T22" fmla="*/ 13 w 42"/>
                  <a:gd name="T23" fmla="*/ 6 h 96"/>
                  <a:gd name="T24" fmla="*/ 10 w 42"/>
                  <a:gd name="T25" fmla="*/ 5 h 96"/>
                  <a:gd name="T26" fmla="*/ 0 w 42"/>
                  <a:gd name="T27" fmla="*/ 4 h 96"/>
                  <a:gd name="T28" fmla="*/ 0 w 42"/>
                  <a:gd name="T29" fmla="*/ 0 h 96"/>
                  <a:gd name="T30" fmla="*/ 21 w 42"/>
                  <a:gd name="T31" fmla="*/ 0 h 96"/>
                  <a:gd name="T32" fmla="*/ 42 w 42"/>
                  <a:gd name="T33" fmla="*/ 0 h 96"/>
                  <a:gd name="T34" fmla="*/ 42 w 42"/>
                  <a:gd name="T35" fmla="*/ 4 h 96"/>
                  <a:gd name="T36" fmla="*/ 32 w 42"/>
                  <a:gd name="T37" fmla="*/ 5 h 96"/>
                  <a:gd name="T38" fmla="*/ 29 w 42"/>
                  <a:gd name="T39" fmla="*/ 6 h 96"/>
                  <a:gd name="T40" fmla="*/ 28 w 42"/>
                  <a:gd name="T41" fmla="*/ 13 h 96"/>
                  <a:gd name="T42" fmla="*/ 28 w 42"/>
                  <a:gd name="T43" fmla="*/ 32 h 96"/>
                  <a:gd name="T44" fmla="*/ 28 w 42"/>
                  <a:gd name="T45" fmla="*/ 63 h 96"/>
                  <a:gd name="T46" fmla="*/ 28 w 42"/>
                  <a:gd name="T47" fmla="*/ 81 h 96"/>
                  <a:gd name="T48" fmla="*/ 29 w 42"/>
                  <a:gd name="T49" fmla="*/ 89 h 96"/>
                  <a:gd name="T50" fmla="*/ 32 w 42"/>
                  <a:gd name="T51" fmla="*/ 91 h 96"/>
                  <a:gd name="T52" fmla="*/ 42 w 42"/>
                  <a:gd name="T53" fmla="*/ 91 h 96"/>
                  <a:gd name="T54" fmla="*/ 28 w 42"/>
                  <a:gd name="T55" fmla="*/ 13 h 96"/>
                  <a:gd name="T56" fmla="*/ 28 w 42"/>
                  <a:gd name="T57" fmla="*/ 32 h 96"/>
                  <a:gd name="T58" fmla="*/ 28 w 42"/>
                  <a:gd name="T59" fmla="*/ 63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2" h="96">
                    <a:moveTo>
                      <a:pt x="42" y="91"/>
                    </a:moveTo>
                    <a:cubicBezTo>
                      <a:pt x="42" y="96"/>
                      <a:pt x="42" y="96"/>
                      <a:pt x="42" y="96"/>
                    </a:cubicBezTo>
                    <a:cubicBezTo>
                      <a:pt x="32" y="95"/>
                      <a:pt x="25" y="95"/>
                      <a:pt x="22" y="95"/>
                    </a:cubicBezTo>
                    <a:cubicBezTo>
                      <a:pt x="0" y="96"/>
                      <a:pt x="0" y="96"/>
                      <a:pt x="0" y="96"/>
                    </a:cubicBezTo>
                    <a:cubicBezTo>
                      <a:pt x="0" y="91"/>
                      <a:pt x="0" y="91"/>
                      <a:pt x="0" y="91"/>
                    </a:cubicBezTo>
                    <a:cubicBezTo>
                      <a:pt x="6" y="91"/>
                      <a:pt x="9" y="91"/>
                      <a:pt x="10" y="91"/>
                    </a:cubicBezTo>
                    <a:cubicBezTo>
                      <a:pt x="12" y="90"/>
                      <a:pt x="12" y="90"/>
                      <a:pt x="13" y="89"/>
                    </a:cubicBezTo>
                    <a:cubicBezTo>
                      <a:pt x="13" y="88"/>
                      <a:pt x="14" y="86"/>
                      <a:pt x="14" y="83"/>
                    </a:cubicBezTo>
                    <a:cubicBezTo>
                      <a:pt x="14" y="82"/>
                      <a:pt x="14" y="75"/>
                      <a:pt x="14" y="63"/>
                    </a:cubicBezTo>
                    <a:cubicBezTo>
                      <a:pt x="14" y="32"/>
                      <a:pt x="14" y="32"/>
                      <a:pt x="14" y="32"/>
                    </a:cubicBezTo>
                    <a:cubicBezTo>
                      <a:pt x="14" y="26"/>
                      <a:pt x="14" y="20"/>
                      <a:pt x="14" y="14"/>
                    </a:cubicBezTo>
                    <a:cubicBezTo>
                      <a:pt x="14" y="10"/>
                      <a:pt x="13" y="7"/>
                      <a:pt x="13" y="6"/>
                    </a:cubicBezTo>
                    <a:cubicBezTo>
                      <a:pt x="12" y="6"/>
                      <a:pt x="12" y="5"/>
                      <a:pt x="10" y="5"/>
                    </a:cubicBezTo>
                    <a:cubicBezTo>
                      <a:pt x="9" y="4"/>
                      <a:pt x="6" y="4"/>
                      <a:pt x="0" y="4"/>
                    </a:cubicBezTo>
                    <a:cubicBezTo>
                      <a:pt x="0" y="0"/>
                      <a:pt x="0" y="0"/>
                      <a:pt x="0" y="0"/>
                    </a:cubicBezTo>
                    <a:cubicBezTo>
                      <a:pt x="9" y="0"/>
                      <a:pt x="16" y="0"/>
                      <a:pt x="21" y="0"/>
                    </a:cubicBezTo>
                    <a:cubicBezTo>
                      <a:pt x="26" y="0"/>
                      <a:pt x="33" y="0"/>
                      <a:pt x="42" y="0"/>
                    </a:cubicBezTo>
                    <a:cubicBezTo>
                      <a:pt x="42" y="4"/>
                      <a:pt x="42" y="4"/>
                      <a:pt x="42" y="4"/>
                    </a:cubicBezTo>
                    <a:cubicBezTo>
                      <a:pt x="36" y="4"/>
                      <a:pt x="33" y="4"/>
                      <a:pt x="32" y="5"/>
                    </a:cubicBezTo>
                    <a:cubicBezTo>
                      <a:pt x="30" y="5"/>
                      <a:pt x="30" y="6"/>
                      <a:pt x="29" y="6"/>
                    </a:cubicBezTo>
                    <a:cubicBezTo>
                      <a:pt x="29" y="7"/>
                      <a:pt x="28" y="9"/>
                      <a:pt x="28" y="13"/>
                    </a:cubicBezTo>
                    <a:cubicBezTo>
                      <a:pt x="28" y="14"/>
                      <a:pt x="28" y="20"/>
                      <a:pt x="28" y="32"/>
                    </a:cubicBezTo>
                    <a:cubicBezTo>
                      <a:pt x="28" y="63"/>
                      <a:pt x="28" y="63"/>
                      <a:pt x="28" y="63"/>
                    </a:cubicBezTo>
                    <a:cubicBezTo>
                      <a:pt x="28" y="69"/>
                      <a:pt x="28" y="75"/>
                      <a:pt x="28" y="81"/>
                    </a:cubicBezTo>
                    <a:cubicBezTo>
                      <a:pt x="28" y="86"/>
                      <a:pt x="28" y="88"/>
                      <a:pt x="29" y="89"/>
                    </a:cubicBezTo>
                    <a:cubicBezTo>
                      <a:pt x="29" y="90"/>
                      <a:pt x="30" y="90"/>
                      <a:pt x="32" y="91"/>
                    </a:cubicBezTo>
                    <a:cubicBezTo>
                      <a:pt x="33" y="91"/>
                      <a:pt x="36" y="91"/>
                      <a:pt x="42" y="91"/>
                    </a:cubicBezTo>
                    <a:close/>
                    <a:moveTo>
                      <a:pt x="28" y="13"/>
                    </a:moveTo>
                    <a:cubicBezTo>
                      <a:pt x="28" y="14"/>
                      <a:pt x="28" y="20"/>
                      <a:pt x="28" y="32"/>
                    </a:cubicBezTo>
                    <a:cubicBezTo>
                      <a:pt x="28" y="63"/>
                      <a:pt x="28" y="63"/>
                      <a:pt x="28" y="6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49" name="Freeform 15"/>
              <p:cNvSpPr>
                <a:spLocks/>
              </p:cNvSpPr>
              <p:nvPr/>
            </p:nvSpPr>
            <p:spPr bwMode="auto">
              <a:xfrm>
                <a:off x="1268413" y="1004888"/>
                <a:ext cx="273050" cy="241300"/>
              </a:xfrm>
              <a:custGeom>
                <a:avLst/>
                <a:gdLst>
                  <a:gd name="T0" fmla="*/ 0 w 111"/>
                  <a:gd name="T1" fmla="*/ 96 h 98"/>
                  <a:gd name="T2" fmla="*/ 0 w 111"/>
                  <a:gd name="T3" fmla="*/ 91 h 98"/>
                  <a:gd name="T4" fmla="*/ 10 w 111"/>
                  <a:gd name="T5" fmla="*/ 90 h 98"/>
                  <a:gd name="T6" fmla="*/ 11 w 111"/>
                  <a:gd name="T7" fmla="*/ 89 h 98"/>
                  <a:gd name="T8" fmla="*/ 12 w 111"/>
                  <a:gd name="T9" fmla="*/ 82 h 98"/>
                  <a:gd name="T10" fmla="*/ 13 w 111"/>
                  <a:gd name="T11" fmla="*/ 67 h 98"/>
                  <a:gd name="T12" fmla="*/ 13 w 111"/>
                  <a:gd name="T13" fmla="*/ 12 h 98"/>
                  <a:gd name="T14" fmla="*/ 13 w 111"/>
                  <a:gd name="T15" fmla="*/ 9 h 98"/>
                  <a:gd name="T16" fmla="*/ 10 w 111"/>
                  <a:gd name="T17" fmla="*/ 6 h 98"/>
                  <a:gd name="T18" fmla="*/ 7 w 111"/>
                  <a:gd name="T19" fmla="*/ 4 h 98"/>
                  <a:gd name="T20" fmla="*/ 0 w 111"/>
                  <a:gd name="T21" fmla="*/ 4 h 98"/>
                  <a:gd name="T22" fmla="*/ 0 w 111"/>
                  <a:gd name="T23" fmla="*/ 0 h 98"/>
                  <a:gd name="T24" fmla="*/ 15 w 111"/>
                  <a:gd name="T25" fmla="*/ 0 h 98"/>
                  <a:gd name="T26" fmla="*/ 26 w 111"/>
                  <a:gd name="T27" fmla="*/ 0 h 98"/>
                  <a:gd name="T28" fmla="*/ 34 w 111"/>
                  <a:gd name="T29" fmla="*/ 11 h 98"/>
                  <a:gd name="T30" fmla="*/ 49 w 111"/>
                  <a:gd name="T31" fmla="*/ 28 h 98"/>
                  <a:gd name="T32" fmla="*/ 70 w 111"/>
                  <a:gd name="T33" fmla="*/ 52 h 98"/>
                  <a:gd name="T34" fmla="*/ 86 w 111"/>
                  <a:gd name="T35" fmla="*/ 71 h 98"/>
                  <a:gd name="T36" fmla="*/ 92 w 111"/>
                  <a:gd name="T37" fmla="*/ 78 h 98"/>
                  <a:gd name="T38" fmla="*/ 92 w 111"/>
                  <a:gd name="T39" fmla="*/ 29 h 98"/>
                  <a:gd name="T40" fmla="*/ 92 w 111"/>
                  <a:gd name="T41" fmla="*/ 13 h 98"/>
                  <a:gd name="T42" fmla="*/ 91 w 111"/>
                  <a:gd name="T43" fmla="*/ 6 h 98"/>
                  <a:gd name="T44" fmla="*/ 90 w 111"/>
                  <a:gd name="T45" fmla="*/ 5 h 98"/>
                  <a:gd name="T46" fmla="*/ 80 w 111"/>
                  <a:gd name="T47" fmla="*/ 4 h 98"/>
                  <a:gd name="T48" fmla="*/ 80 w 111"/>
                  <a:gd name="T49" fmla="*/ 0 h 98"/>
                  <a:gd name="T50" fmla="*/ 97 w 111"/>
                  <a:gd name="T51" fmla="*/ 0 h 98"/>
                  <a:gd name="T52" fmla="*/ 111 w 111"/>
                  <a:gd name="T53" fmla="*/ 0 h 98"/>
                  <a:gd name="T54" fmla="*/ 111 w 111"/>
                  <a:gd name="T55" fmla="*/ 4 h 98"/>
                  <a:gd name="T56" fmla="*/ 102 w 111"/>
                  <a:gd name="T57" fmla="*/ 5 h 98"/>
                  <a:gd name="T58" fmla="*/ 100 w 111"/>
                  <a:gd name="T59" fmla="*/ 6 h 98"/>
                  <a:gd name="T60" fmla="*/ 99 w 111"/>
                  <a:gd name="T61" fmla="*/ 13 h 98"/>
                  <a:gd name="T62" fmla="*/ 99 w 111"/>
                  <a:gd name="T63" fmla="*/ 29 h 98"/>
                  <a:gd name="T64" fmla="*/ 99 w 111"/>
                  <a:gd name="T65" fmla="*/ 61 h 98"/>
                  <a:gd name="T66" fmla="*/ 99 w 111"/>
                  <a:gd name="T67" fmla="*/ 98 h 98"/>
                  <a:gd name="T68" fmla="*/ 92 w 111"/>
                  <a:gd name="T69" fmla="*/ 98 h 98"/>
                  <a:gd name="T70" fmla="*/ 91 w 111"/>
                  <a:gd name="T71" fmla="*/ 96 h 98"/>
                  <a:gd name="T72" fmla="*/ 89 w 111"/>
                  <a:gd name="T73" fmla="*/ 95 h 98"/>
                  <a:gd name="T74" fmla="*/ 87 w 111"/>
                  <a:gd name="T75" fmla="*/ 93 h 98"/>
                  <a:gd name="T76" fmla="*/ 78 w 111"/>
                  <a:gd name="T77" fmla="*/ 83 h 98"/>
                  <a:gd name="T78" fmla="*/ 69 w 111"/>
                  <a:gd name="T79" fmla="*/ 72 h 98"/>
                  <a:gd name="T80" fmla="*/ 19 w 111"/>
                  <a:gd name="T81" fmla="*/ 14 h 98"/>
                  <a:gd name="T82" fmla="*/ 19 w 111"/>
                  <a:gd name="T83" fmla="*/ 66 h 98"/>
                  <a:gd name="T84" fmla="*/ 20 w 111"/>
                  <a:gd name="T85" fmla="*/ 82 h 98"/>
                  <a:gd name="T86" fmla="*/ 20 w 111"/>
                  <a:gd name="T87" fmla="*/ 89 h 98"/>
                  <a:gd name="T88" fmla="*/ 22 w 111"/>
                  <a:gd name="T89" fmla="*/ 90 h 98"/>
                  <a:gd name="T90" fmla="*/ 32 w 111"/>
                  <a:gd name="T91" fmla="*/ 91 h 98"/>
                  <a:gd name="T92" fmla="*/ 32 w 111"/>
                  <a:gd name="T93" fmla="*/ 96 h 98"/>
                  <a:gd name="T94" fmla="*/ 18 w 111"/>
                  <a:gd name="T95" fmla="*/ 95 h 98"/>
                  <a:gd name="T96" fmla="*/ 0 w 111"/>
                  <a:gd name="T97" fmla="*/ 96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1" h="98">
                    <a:moveTo>
                      <a:pt x="0" y="96"/>
                    </a:moveTo>
                    <a:cubicBezTo>
                      <a:pt x="0" y="91"/>
                      <a:pt x="0" y="91"/>
                      <a:pt x="0" y="91"/>
                    </a:cubicBezTo>
                    <a:cubicBezTo>
                      <a:pt x="5" y="91"/>
                      <a:pt x="8" y="91"/>
                      <a:pt x="10" y="90"/>
                    </a:cubicBezTo>
                    <a:cubicBezTo>
                      <a:pt x="11" y="90"/>
                      <a:pt x="11" y="90"/>
                      <a:pt x="11" y="89"/>
                    </a:cubicBezTo>
                    <a:cubicBezTo>
                      <a:pt x="12" y="88"/>
                      <a:pt x="12" y="86"/>
                      <a:pt x="12" y="82"/>
                    </a:cubicBezTo>
                    <a:cubicBezTo>
                      <a:pt x="13" y="76"/>
                      <a:pt x="13" y="71"/>
                      <a:pt x="13" y="67"/>
                    </a:cubicBezTo>
                    <a:cubicBezTo>
                      <a:pt x="13" y="12"/>
                      <a:pt x="13" y="12"/>
                      <a:pt x="13" y="12"/>
                    </a:cubicBezTo>
                    <a:cubicBezTo>
                      <a:pt x="13" y="10"/>
                      <a:pt x="13" y="9"/>
                      <a:pt x="13" y="9"/>
                    </a:cubicBezTo>
                    <a:cubicBezTo>
                      <a:pt x="12" y="8"/>
                      <a:pt x="11" y="7"/>
                      <a:pt x="10" y="6"/>
                    </a:cubicBezTo>
                    <a:cubicBezTo>
                      <a:pt x="9" y="5"/>
                      <a:pt x="8" y="5"/>
                      <a:pt x="7" y="4"/>
                    </a:cubicBezTo>
                    <a:cubicBezTo>
                      <a:pt x="6" y="4"/>
                      <a:pt x="3" y="4"/>
                      <a:pt x="0" y="4"/>
                    </a:cubicBezTo>
                    <a:cubicBezTo>
                      <a:pt x="0" y="0"/>
                      <a:pt x="0" y="0"/>
                      <a:pt x="0" y="0"/>
                    </a:cubicBezTo>
                    <a:cubicBezTo>
                      <a:pt x="8" y="0"/>
                      <a:pt x="13" y="0"/>
                      <a:pt x="15" y="0"/>
                    </a:cubicBezTo>
                    <a:cubicBezTo>
                      <a:pt x="19" y="0"/>
                      <a:pt x="22" y="0"/>
                      <a:pt x="26" y="0"/>
                    </a:cubicBezTo>
                    <a:cubicBezTo>
                      <a:pt x="30" y="5"/>
                      <a:pt x="32" y="8"/>
                      <a:pt x="34" y="11"/>
                    </a:cubicBezTo>
                    <a:cubicBezTo>
                      <a:pt x="49" y="28"/>
                      <a:pt x="49" y="28"/>
                      <a:pt x="49" y="28"/>
                    </a:cubicBezTo>
                    <a:cubicBezTo>
                      <a:pt x="70" y="52"/>
                      <a:pt x="70" y="52"/>
                      <a:pt x="70" y="52"/>
                    </a:cubicBezTo>
                    <a:cubicBezTo>
                      <a:pt x="76" y="60"/>
                      <a:pt x="82" y="66"/>
                      <a:pt x="86" y="71"/>
                    </a:cubicBezTo>
                    <a:cubicBezTo>
                      <a:pt x="88" y="74"/>
                      <a:pt x="91" y="76"/>
                      <a:pt x="92" y="78"/>
                    </a:cubicBezTo>
                    <a:cubicBezTo>
                      <a:pt x="92" y="29"/>
                      <a:pt x="92" y="29"/>
                      <a:pt x="92" y="29"/>
                    </a:cubicBezTo>
                    <a:cubicBezTo>
                      <a:pt x="92" y="24"/>
                      <a:pt x="92" y="19"/>
                      <a:pt x="92" y="13"/>
                    </a:cubicBezTo>
                    <a:cubicBezTo>
                      <a:pt x="92" y="9"/>
                      <a:pt x="91" y="7"/>
                      <a:pt x="91" y="6"/>
                    </a:cubicBezTo>
                    <a:cubicBezTo>
                      <a:pt x="91" y="6"/>
                      <a:pt x="90" y="5"/>
                      <a:pt x="90" y="5"/>
                    </a:cubicBezTo>
                    <a:cubicBezTo>
                      <a:pt x="88" y="4"/>
                      <a:pt x="85" y="4"/>
                      <a:pt x="80" y="4"/>
                    </a:cubicBezTo>
                    <a:cubicBezTo>
                      <a:pt x="80" y="0"/>
                      <a:pt x="80" y="0"/>
                      <a:pt x="80" y="0"/>
                    </a:cubicBezTo>
                    <a:cubicBezTo>
                      <a:pt x="85" y="0"/>
                      <a:pt x="91" y="0"/>
                      <a:pt x="97" y="0"/>
                    </a:cubicBezTo>
                    <a:cubicBezTo>
                      <a:pt x="102" y="0"/>
                      <a:pt x="107" y="0"/>
                      <a:pt x="111" y="0"/>
                    </a:cubicBezTo>
                    <a:cubicBezTo>
                      <a:pt x="111" y="4"/>
                      <a:pt x="111" y="4"/>
                      <a:pt x="111" y="4"/>
                    </a:cubicBezTo>
                    <a:cubicBezTo>
                      <a:pt x="106" y="4"/>
                      <a:pt x="103" y="4"/>
                      <a:pt x="102" y="5"/>
                    </a:cubicBezTo>
                    <a:cubicBezTo>
                      <a:pt x="101" y="5"/>
                      <a:pt x="101" y="6"/>
                      <a:pt x="100" y="6"/>
                    </a:cubicBezTo>
                    <a:cubicBezTo>
                      <a:pt x="100" y="7"/>
                      <a:pt x="99" y="10"/>
                      <a:pt x="99" y="13"/>
                    </a:cubicBezTo>
                    <a:cubicBezTo>
                      <a:pt x="99" y="19"/>
                      <a:pt x="99" y="24"/>
                      <a:pt x="99" y="29"/>
                    </a:cubicBezTo>
                    <a:cubicBezTo>
                      <a:pt x="99" y="61"/>
                      <a:pt x="99" y="61"/>
                      <a:pt x="99" y="61"/>
                    </a:cubicBezTo>
                    <a:cubicBezTo>
                      <a:pt x="99" y="68"/>
                      <a:pt x="99" y="80"/>
                      <a:pt x="99" y="98"/>
                    </a:cubicBezTo>
                    <a:cubicBezTo>
                      <a:pt x="92" y="98"/>
                      <a:pt x="92" y="98"/>
                      <a:pt x="92" y="98"/>
                    </a:cubicBezTo>
                    <a:cubicBezTo>
                      <a:pt x="91" y="96"/>
                      <a:pt x="91" y="96"/>
                      <a:pt x="91" y="96"/>
                    </a:cubicBezTo>
                    <a:cubicBezTo>
                      <a:pt x="90" y="96"/>
                      <a:pt x="90" y="95"/>
                      <a:pt x="89" y="95"/>
                    </a:cubicBezTo>
                    <a:cubicBezTo>
                      <a:pt x="89" y="95"/>
                      <a:pt x="88" y="94"/>
                      <a:pt x="87" y="93"/>
                    </a:cubicBezTo>
                    <a:cubicBezTo>
                      <a:pt x="83" y="88"/>
                      <a:pt x="80" y="85"/>
                      <a:pt x="78" y="83"/>
                    </a:cubicBezTo>
                    <a:cubicBezTo>
                      <a:pt x="69" y="72"/>
                      <a:pt x="69" y="72"/>
                      <a:pt x="69" y="72"/>
                    </a:cubicBezTo>
                    <a:cubicBezTo>
                      <a:pt x="19" y="14"/>
                      <a:pt x="19" y="14"/>
                      <a:pt x="19" y="14"/>
                    </a:cubicBezTo>
                    <a:cubicBezTo>
                      <a:pt x="19" y="66"/>
                      <a:pt x="19" y="66"/>
                      <a:pt x="19" y="66"/>
                    </a:cubicBezTo>
                    <a:cubicBezTo>
                      <a:pt x="19" y="71"/>
                      <a:pt x="19" y="76"/>
                      <a:pt x="20" y="82"/>
                    </a:cubicBezTo>
                    <a:cubicBezTo>
                      <a:pt x="20" y="86"/>
                      <a:pt x="20" y="88"/>
                      <a:pt x="20" y="89"/>
                    </a:cubicBezTo>
                    <a:cubicBezTo>
                      <a:pt x="21" y="90"/>
                      <a:pt x="21" y="90"/>
                      <a:pt x="22" y="90"/>
                    </a:cubicBezTo>
                    <a:cubicBezTo>
                      <a:pt x="23" y="91"/>
                      <a:pt x="27" y="91"/>
                      <a:pt x="32" y="91"/>
                    </a:cubicBezTo>
                    <a:cubicBezTo>
                      <a:pt x="32" y="96"/>
                      <a:pt x="32" y="96"/>
                      <a:pt x="32" y="96"/>
                    </a:cubicBezTo>
                    <a:cubicBezTo>
                      <a:pt x="28" y="95"/>
                      <a:pt x="23" y="95"/>
                      <a:pt x="18" y="95"/>
                    </a:cubicBezTo>
                    <a:cubicBezTo>
                      <a:pt x="13" y="95"/>
                      <a:pt x="7" y="95"/>
                      <a:pt x="0" y="9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0" name="Freeform 16"/>
              <p:cNvSpPr>
                <a:spLocks/>
              </p:cNvSpPr>
              <p:nvPr/>
            </p:nvSpPr>
            <p:spPr bwMode="auto">
              <a:xfrm>
                <a:off x="1573213" y="1004888"/>
                <a:ext cx="101600" cy="236537"/>
              </a:xfrm>
              <a:custGeom>
                <a:avLst/>
                <a:gdLst>
                  <a:gd name="T0" fmla="*/ 41 w 41"/>
                  <a:gd name="T1" fmla="*/ 91 h 96"/>
                  <a:gd name="T2" fmla="*/ 41 w 41"/>
                  <a:gd name="T3" fmla="*/ 96 h 96"/>
                  <a:gd name="T4" fmla="*/ 21 w 41"/>
                  <a:gd name="T5" fmla="*/ 95 h 96"/>
                  <a:gd name="T6" fmla="*/ 0 w 41"/>
                  <a:gd name="T7" fmla="*/ 96 h 96"/>
                  <a:gd name="T8" fmla="*/ 0 w 41"/>
                  <a:gd name="T9" fmla="*/ 91 h 96"/>
                  <a:gd name="T10" fmla="*/ 10 w 41"/>
                  <a:gd name="T11" fmla="*/ 91 h 96"/>
                  <a:gd name="T12" fmla="*/ 12 w 41"/>
                  <a:gd name="T13" fmla="*/ 89 h 96"/>
                  <a:gd name="T14" fmla="*/ 13 w 41"/>
                  <a:gd name="T15" fmla="*/ 83 h 96"/>
                  <a:gd name="T16" fmla="*/ 14 w 41"/>
                  <a:gd name="T17" fmla="*/ 63 h 96"/>
                  <a:gd name="T18" fmla="*/ 14 w 41"/>
                  <a:gd name="T19" fmla="*/ 32 h 96"/>
                  <a:gd name="T20" fmla="*/ 13 w 41"/>
                  <a:gd name="T21" fmla="*/ 14 h 96"/>
                  <a:gd name="T22" fmla="*/ 12 w 41"/>
                  <a:gd name="T23" fmla="*/ 6 h 96"/>
                  <a:gd name="T24" fmla="*/ 10 w 41"/>
                  <a:gd name="T25" fmla="*/ 5 h 96"/>
                  <a:gd name="T26" fmla="*/ 0 w 41"/>
                  <a:gd name="T27" fmla="*/ 4 h 96"/>
                  <a:gd name="T28" fmla="*/ 0 w 41"/>
                  <a:gd name="T29" fmla="*/ 0 h 96"/>
                  <a:gd name="T30" fmla="*/ 20 w 41"/>
                  <a:gd name="T31" fmla="*/ 0 h 96"/>
                  <a:gd name="T32" fmla="*/ 41 w 41"/>
                  <a:gd name="T33" fmla="*/ 0 h 96"/>
                  <a:gd name="T34" fmla="*/ 41 w 41"/>
                  <a:gd name="T35" fmla="*/ 4 h 96"/>
                  <a:gd name="T36" fmla="*/ 31 w 41"/>
                  <a:gd name="T37" fmla="*/ 5 h 96"/>
                  <a:gd name="T38" fmla="*/ 28 w 41"/>
                  <a:gd name="T39" fmla="*/ 6 h 96"/>
                  <a:gd name="T40" fmla="*/ 27 w 41"/>
                  <a:gd name="T41" fmla="*/ 13 h 96"/>
                  <a:gd name="T42" fmla="*/ 27 w 41"/>
                  <a:gd name="T43" fmla="*/ 32 h 96"/>
                  <a:gd name="T44" fmla="*/ 27 w 41"/>
                  <a:gd name="T45" fmla="*/ 63 h 96"/>
                  <a:gd name="T46" fmla="*/ 27 w 41"/>
                  <a:gd name="T47" fmla="*/ 81 h 96"/>
                  <a:gd name="T48" fmla="*/ 28 w 41"/>
                  <a:gd name="T49" fmla="*/ 89 h 96"/>
                  <a:gd name="T50" fmla="*/ 31 w 41"/>
                  <a:gd name="T51" fmla="*/ 91 h 96"/>
                  <a:gd name="T52" fmla="*/ 41 w 41"/>
                  <a:gd name="T53" fmla="*/ 91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1" h="96">
                    <a:moveTo>
                      <a:pt x="41" y="91"/>
                    </a:moveTo>
                    <a:cubicBezTo>
                      <a:pt x="41" y="96"/>
                      <a:pt x="41" y="96"/>
                      <a:pt x="41" y="96"/>
                    </a:cubicBezTo>
                    <a:cubicBezTo>
                      <a:pt x="31" y="95"/>
                      <a:pt x="24" y="95"/>
                      <a:pt x="21" y="95"/>
                    </a:cubicBezTo>
                    <a:cubicBezTo>
                      <a:pt x="0" y="96"/>
                      <a:pt x="0" y="96"/>
                      <a:pt x="0" y="96"/>
                    </a:cubicBezTo>
                    <a:cubicBezTo>
                      <a:pt x="0" y="91"/>
                      <a:pt x="0" y="91"/>
                      <a:pt x="0" y="91"/>
                    </a:cubicBezTo>
                    <a:cubicBezTo>
                      <a:pt x="5" y="91"/>
                      <a:pt x="8" y="91"/>
                      <a:pt x="10" y="91"/>
                    </a:cubicBezTo>
                    <a:cubicBezTo>
                      <a:pt x="11" y="90"/>
                      <a:pt x="12" y="90"/>
                      <a:pt x="12" y="89"/>
                    </a:cubicBezTo>
                    <a:cubicBezTo>
                      <a:pt x="13" y="88"/>
                      <a:pt x="13" y="86"/>
                      <a:pt x="13" y="83"/>
                    </a:cubicBezTo>
                    <a:cubicBezTo>
                      <a:pt x="13" y="82"/>
                      <a:pt x="13" y="75"/>
                      <a:pt x="14" y="63"/>
                    </a:cubicBezTo>
                    <a:cubicBezTo>
                      <a:pt x="14" y="32"/>
                      <a:pt x="14" y="32"/>
                      <a:pt x="14" y="32"/>
                    </a:cubicBezTo>
                    <a:cubicBezTo>
                      <a:pt x="14" y="26"/>
                      <a:pt x="13" y="20"/>
                      <a:pt x="13" y="14"/>
                    </a:cubicBezTo>
                    <a:cubicBezTo>
                      <a:pt x="13" y="10"/>
                      <a:pt x="13" y="7"/>
                      <a:pt x="12" y="6"/>
                    </a:cubicBezTo>
                    <a:cubicBezTo>
                      <a:pt x="12" y="6"/>
                      <a:pt x="11" y="5"/>
                      <a:pt x="10" y="5"/>
                    </a:cubicBezTo>
                    <a:cubicBezTo>
                      <a:pt x="8" y="4"/>
                      <a:pt x="5" y="4"/>
                      <a:pt x="0" y="4"/>
                    </a:cubicBezTo>
                    <a:cubicBezTo>
                      <a:pt x="0" y="0"/>
                      <a:pt x="0" y="0"/>
                      <a:pt x="0" y="0"/>
                    </a:cubicBezTo>
                    <a:cubicBezTo>
                      <a:pt x="9" y="0"/>
                      <a:pt x="15" y="0"/>
                      <a:pt x="20" y="0"/>
                    </a:cubicBezTo>
                    <a:cubicBezTo>
                      <a:pt x="25" y="0"/>
                      <a:pt x="32" y="0"/>
                      <a:pt x="41" y="0"/>
                    </a:cubicBezTo>
                    <a:cubicBezTo>
                      <a:pt x="41" y="4"/>
                      <a:pt x="41" y="4"/>
                      <a:pt x="41" y="4"/>
                    </a:cubicBezTo>
                    <a:cubicBezTo>
                      <a:pt x="35" y="4"/>
                      <a:pt x="32" y="4"/>
                      <a:pt x="31" y="5"/>
                    </a:cubicBezTo>
                    <a:cubicBezTo>
                      <a:pt x="30" y="5"/>
                      <a:pt x="29" y="6"/>
                      <a:pt x="28" y="6"/>
                    </a:cubicBezTo>
                    <a:cubicBezTo>
                      <a:pt x="28" y="7"/>
                      <a:pt x="27" y="9"/>
                      <a:pt x="27" y="13"/>
                    </a:cubicBezTo>
                    <a:cubicBezTo>
                      <a:pt x="27" y="14"/>
                      <a:pt x="27" y="20"/>
                      <a:pt x="27" y="32"/>
                    </a:cubicBezTo>
                    <a:cubicBezTo>
                      <a:pt x="27" y="63"/>
                      <a:pt x="27" y="63"/>
                      <a:pt x="27" y="63"/>
                    </a:cubicBezTo>
                    <a:cubicBezTo>
                      <a:pt x="27" y="69"/>
                      <a:pt x="27" y="75"/>
                      <a:pt x="27" y="81"/>
                    </a:cubicBezTo>
                    <a:cubicBezTo>
                      <a:pt x="27" y="86"/>
                      <a:pt x="28" y="88"/>
                      <a:pt x="28" y="89"/>
                    </a:cubicBezTo>
                    <a:cubicBezTo>
                      <a:pt x="29" y="90"/>
                      <a:pt x="30" y="90"/>
                      <a:pt x="31" y="91"/>
                    </a:cubicBezTo>
                    <a:cubicBezTo>
                      <a:pt x="32" y="91"/>
                      <a:pt x="35" y="91"/>
                      <a:pt x="41" y="9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1" name="Freeform 17"/>
              <p:cNvSpPr>
                <a:spLocks/>
              </p:cNvSpPr>
              <p:nvPr/>
            </p:nvSpPr>
            <p:spPr bwMode="auto">
              <a:xfrm>
                <a:off x="1690688" y="998538"/>
                <a:ext cx="231775" cy="247650"/>
              </a:xfrm>
              <a:custGeom>
                <a:avLst/>
                <a:gdLst>
                  <a:gd name="T0" fmla="*/ 94 w 94"/>
                  <a:gd name="T1" fmla="*/ 86 h 100"/>
                  <a:gd name="T2" fmla="*/ 91 w 94"/>
                  <a:gd name="T3" fmla="*/ 92 h 100"/>
                  <a:gd name="T4" fmla="*/ 75 w 94"/>
                  <a:gd name="T5" fmla="*/ 98 h 100"/>
                  <a:gd name="T6" fmla="*/ 57 w 94"/>
                  <a:gd name="T7" fmla="*/ 100 h 100"/>
                  <a:gd name="T8" fmla="*/ 37 w 94"/>
                  <a:gd name="T9" fmla="*/ 97 h 100"/>
                  <a:gd name="T10" fmla="*/ 21 w 94"/>
                  <a:gd name="T11" fmla="*/ 89 h 100"/>
                  <a:gd name="T12" fmla="*/ 9 w 94"/>
                  <a:gd name="T13" fmla="*/ 78 h 100"/>
                  <a:gd name="T14" fmla="*/ 2 w 94"/>
                  <a:gd name="T15" fmla="*/ 65 h 100"/>
                  <a:gd name="T16" fmla="*/ 0 w 94"/>
                  <a:gd name="T17" fmla="*/ 50 h 100"/>
                  <a:gd name="T18" fmla="*/ 16 w 94"/>
                  <a:gd name="T19" fmla="*/ 14 h 100"/>
                  <a:gd name="T20" fmla="*/ 59 w 94"/>
                  <a:gd name="T21" fmla="*/ 0 h 100"/>
                  <a:gd name="T22" fmla="*/ 71 w 94"/>
                  <a:gd name="T23" fmla="*/ 1 h 100"/>
                  <a:gd name="T24" fmla="*/ 84 w 94"/>
                  <a:gd name="T25" fmla="*/ 3 h 100"/>
                  <a:gd name="T26" fmla="*/ 94 w 94"/>
                  <a:gd name="T27" fmla="*/ 6 h 100"/>
                  <a:gd name="T28" fmla="*/ 91 w 94"/>
                  <a:gd name="T29" fmla="*/ 13 h 100"/>
                  <a:gd name="T30" fmla="*/ 90 w 94"/>
                  <a:gd name="T31" fmla="*/ 26 h 100"/>
                  <a:gd name="T32" fmla="*/ 85 w 94"/>
                  <a:gd name="T33" fmla="*/ 26 h 100"/>
                  <a:gd name="T34" fmla="*/ 85 w 94"/>
                  <a:gd name="T35" fmla="*/ 18 h 100"/>
                  <a:gd name="T36" fmla="*/ 78 w 94"/>
                  <a:gd name="T37" fmla="*/ 9 h 100"/>
                  <a:gd name="T38" fmla="*/ 57 w 94"/>
                  <a:gd name="T39" fmla="*/ 5 h 100"/>
                  <a:gd name="T40" fmla="*/ 40 w 94"/>
                  <a:gd name="T41" fmla="*/ 8 h 100"/>
                  <a:gd name="T42" fmla="*/ 28 w 94"/>
                  <a:gd name="T43" fmla="*/ 15 h 100"/>
                  <a:gd name="T44" fmla="*/ 19 w 94"/>
                  <a:gd name="T45" fmla="*/ 28 h 100"/>
                  <a:gd name="T46" fmla="*/ 16 w 94"/>
                  <a:gd name="T47" fmla="*/ 47 h 100"/>
                  <a:gd name="T48" fmla="*/ 29 w 94"/>
                  <a:gd name="T49" fmla="*/ 80 h 100"/>
                  <a:gd name="T50" fmla="*/ 63 w 94"/>
                  <a:gd name="T51" fmla="*/ 92 h 100"/>
                  <a:gd name="T52" fmla="*/ 81 w 94"/>
                  <a:gd name="T53" fmla="*/ 90 h 100"/>
                  <a:gd name="T54" fmla="*/ 92 w 94"/>
                  <a:gd name="T55" fmla="*/ 84 h 100"/>
                  <a:gd name="T56" fmla="*/ 94 w 94"/>
                  <a:gd name="T57" fmla="*/ 8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4" h="100">
                    <a:moveTo>
                      <a:pt x="94" y="86"/>
                    </a:moveTo>
                    <a:cubicBezTo>
                      <a:pt x="91" y="92"/>
                      <a:pt x="91" y="92"/>
                      <a:pt x="91" y="92"/>
                    </a:cubicBezTo>
                    <a:cubicBezTo>
                      <a:pt x="85" y="95"/>
                      <a:pt x="80" y="97"/>
                      <a:pt x="75" y="98"/>
                    </a:cubicBezTo>
                    <a:cubicBezTo>
                      <a:pt x="69" y="99"/>
                      <a:pt x="64" y="100"/>
                      <a:pt x="57" y="100"/>
                    </a:cubicBezTo>
                    <a:cubicBezTo>
                      <a:pt x="50" y="100"/>
                      <a:pt x="43" y="99"/>
                      <a:pt x="37" y="97"/>
                    </a:cubicBezTo>
                    <a:cubicBezTo>
                      <a:pt x="31" y="95"/>
                      <a:pt x="25" y="93"/>
                      <a:pt x="21" y="89"/>
                    </a:cubicBezTo>
                    <a:cubicBezTo>
                      <a:pt x="16" y="86"/>
                      <a:pt x="12" y="83"/>
                      <a:pt x="9" y="78"/>
                    </a:cubicBezTo>
                    <a:cubicBezTo>
                      <a:pt x="6" y="74"/>
                      <a:pt x="4" y="70"/>
                      <a:pt x="2" y="65"/>
                    </a:cubicBezTo>
                    <a:cubicBezTo>
                      <a:pt x="1" y="61"/>
                      <a:pt x="0" y="55"/>
                      <a:pt x="0" y="50"/>
                    </a:cubicBezTo>
                    <a:cubicBezTo>
                      <a:pt x="0" y="35"/>
                      <a:pt x="5" y="24"/>
                      <a:pt x="16" y="14"/>
                    </a:cubicBezTo>
                    <a:cubicBezTo>
                      <a:pt x="26" y="5"/>
                      <a:pt x="41" y="0"/>
                      <a:pt x="59" y="0"/>
                    </a:cubicBezTo>
                    <a:cubicBezTo>
                      <a:pt x="63" y="0"/>
                      <a:pt x="67" y="0"/>
                      <a:pt x="71" y="1"/>
                    </a:cubicBezTo>
                    <a:cubicBezTo>
                      <a:pt x="74" y="1"/>
                      <a:pt x="79" y="2"/>
                      <a:pt x="84" y="3"/>
                    </a:cubicBezTo>
                    <a:cubicBezTo>
                      <a:pt x="89" y="5"/>
                      <a:pt x="92" y="6"/>
                      <a:pt x="94" y="6"/>
                    </a:cubicBezTo>
                    <a:cubicBezTo>
                      <a:pt x="93" y="8"/>
                      <a:pt x="92" y="11"/>
                      <a:pt x="91" y="13"/>
                    </a:cubicBezTo>
                    <a:cubicBezTo>
                      <a:pt x="91" y="17"/>
                      <a:pt x="90" y="21"/>
                      <a:pt x="90" y="26"/>
                    </a:cubicBezTo>
                    <a:cubicBezTo>
                      <a:pt x="85" y="26"/>
                      <a:pt x="85" y="26"/>
                      <a:pt x="85" y="26"/>
                    </a:cubicBezTo>
                    <a:cubicBezTo>
                      <a:pt x="85" y="18"/>
                      <a:pt x="85" y="18"/>
                      <a:pt x="85" y="18"/>
                    </a:cubicBezTo>
                    <a:cubicBezTo>
                      <a:pt x="85" y="14"/>
                      <a:pt x="82" y="11"/>
                      <a:pt x="78" y="9"/>
                    </a:cubicBezTo>
                    <a:cubicBezTo>
                      <a:pt x="73" y="6"/>
                      <a:pt x="66" y="5"/>
                      <a:pt x="57" y="5"/>
                    </a:cubicBezTo>
                    <a:cubicBezTo>
                      <a:pt x="51" y="5"/>
                      <a:pt x="45" y="6"/>
                      <a:pt x="40" y="8"/>
                    </a:cubicBezTo>
                    <a:cubicBezTo>
                      <a:pt x="36" y="9"/>
                      <a:pt x="31" y="12"/>
                      <a:pt x="28" y="15"/>
                    </a:cubicBezTo>
                    <a:cubicBezTo>
                      <a:pt x="24" y="18"/>
                      <a:pt x="21" y="23"/>
                      <a:pt x="19" y="28"/>
                    </a:cubicBezTo>
                    <a:cubicBezTo>
                      <a:pt x="17" y="33"/>
                      <a:pt x="16" y="39"/>
                      <a:pt x="16" y="47"/>
                    </a:cubicBezTo>
                    <a:cubicBezTo>
                      <a:pt x="16" y="61"/>
                      <a:pt x="20" y="72"/>
                      <a:pt x="29" y="80"/>
                    </a:cubicBezTo>
                    <a:cubicBezTo>
                      <a:pt x="37" y="88"/>
                      <a:pt x="49" y="92"/>
                      <a:pt x="63" y="92"/>
                    </a:cubicBezTo>
                    <a:cubicBezTo>
                      <a:pt x="70" y="92"/>
                      <a:pt x="76" y="91"/>
                      <a:pt x="81" y="90"/>
                    </a:cubicBezTo>
                    <a:cubicBezTo>
                      <a:pt x="85" y="89"/>
                      <a:pt x="89" y="87"/>
                      <a:pt x="92" y="84"/>
                    </a:cubicBezTo>
                    <a:lnTo>
                      <a:pt x="94" y="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2" name="Freeform 18"/>
              <p:cNvSpPr>
                <a:spLocks/>
              </p:cNvSpPr>
              <p:nvPr/>
            </p:nvSpPr>
            <p:spPr bwMode="auto">
              <a:xfrm>
                <a:off x="658813" y="998538"/>
                <a:ext cx="231775" cy="247650"/>
              </a:xfrm>
              <a:custGeom>
                <a:avLst/>
                <a:gdLst>
                  <a:gd name="T0" fmla="*/ 94 w 94"/>
                  <a:gd name="T1" fmla="*/ 86 h 100"/>
                  <a:gd name="T2" fmla="*/ 91 w 94"/>
                  <a:gd name="T3" fmla="*/ 92 h 100"/>
                  <a:gd name="T4" fmla="*/ 75 w 94"/>
                  <a:gd name="T5" fmla="*/ 98 h 100"/>
                  <a:gd name="T6" fmla="*/ 57 w 94"/>
                  <a:gd name="T7" fmla="*/ 100 h 100"/>
                  <a:gd name="T8" fmla="*/ 37 w 94"/>
                  <a:gd name="T9" fmla="*/ 97 h 100"/>
                  <a:gd name="T10" fmla="*/ 21 w 94"/>
                  <a:gd name="T11" fmla="*/ 89 h 100"/>
                  <a:gd name="T12" fmla="*/ 9 w 94"/>
                  <a:gd name="T13" fmla="*/ 78 h 100"/>
                  <a:gd name="T14" fmla="*/ 2 w 94"/>
                  <a:gd name="T15" fmla="*/ 65 h 100"/>
                  <a:gd name="T16" fmla="*/ 0 w 94"/>
                  <a:gd name="T17" fmla="*/ 50 h 100"/>
                  <a:gd name="T18" fmla="*/ 16 w 94"/>
                  <a:gd name="T19" fmla="*/ 14 h 100"/>
                  <a:gd name="T20" fmla="*/ 59 w 94"/>
                  <a:gd name="T21" fmla="*/ 0 h 100"/>
                  <a:gd name="T22" fmla="*/ 71 w 94"/>
                  <a:gd name="T23" fmla="*/ 1 h 100"/>
                  <a:gd name="T24" fmla="*/ 84 w 94"/>
                  <a:gd name="T25" fmla="*/ 3 h 100"/>
                  <a:gd name="T26" fmla="*/ 94 w 94"/>
                  <a:gd name="T27" fmla="*/ 6 h 100"/>
                  <a:gd name="T28" fmla="*/ 91 w 94"/>
                  <a:gd name="T29" fmla="*/ 13 h 100"/>
                  <a:gd name="T30" fmla="*/ 90 w 94"/>
                  <a:gd name="T31" fmla="*/ 26 h 100"/>
                  <a:gd name="T32" fmla="*/ 86 w 94"/>
                  <a:gd name="T33" fmla="*/ 26 h 100"/>
                  <a:gd name="T34" fmla="*/ 85 w 94"/>
                  <a:gd name="T35" fmla="*/ 18 h 100"/>
                  <a:gd name="T36" fmla="*/ 78 w 94"/>
                  <a:gd name="T37" fmla="*/ 9 h 100"/>
                  <a:gd name="T38" fmla="*/ 57 w 94"/>
                  <a:gd name="T39" fmla="*/ 5 h 100"/>
                  <a:gd name="T40" fmla="*/ 40 w 94"/>
                  <a:gd name="T41" fmla="*/ 8 h 100"/>
                  <a:gd name="T42" fmla="*/ 28 w 94"/>
                  <a:gd name="T43" fmla="*/ 15 h 100"/>
                  <a:gd name="T44" fmla="*/ 19 w 94"/>
                  <a:gd name="T45" fmla="*/ 28 h 100"/>
                  <a:gd name="T46" fmla="*/ 16 w 94"/>
                  <a:gd name="T47" fmla="*/ 47 h 100"/>
                  <a:gd name="T48" fmla="*/ 29 w 94"/>
                  <a:gd name="T49" fmla="*/ 80 h 100"/>
                  <a:gd name="T50" fmla="*/ 63 w 94"/>
                  <a:gd name="T51" fmla="*/ 92 h 100"/>
                  <a:gd name="T52" fmla="*/ 81 w 94"/>
                  <a:gd name="T53" fmla="*/ 90 h 100"/>
                  <a:gd name="T54" fmla="*/ 92 w 94"/>
                  <a:gd name="T55" fmla="*/ 84 h 100"/>
                  <a:gd name="T56" fmla="*/ 94 w 94"/>
                  <a:gd name="T57" fmla="*/ 8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4" h="100">
                    <a:moveTo>
                      <a:pt x="94" y="86"/>
                    </a:moveTo>
                    <a:cubicBezTo>
                      <a:pt x="91" y="92"/>
                      <a:pt x="91" y="92"/>
                      <a:pt x="91" y="92"/>
                    </a:cubicBezTo>
                    <a:cubicBezTo>
                      <a:pt x="85" y="95"/>
                      <a:pt x="80" y="97"/>
                      <a:pt x="75" y="98"/>
                    </a:cubicBezTo>
                    <a:cubicBezTo>
                      <a:pt x="69" y="99"/>
                      <a:pt x="64" y="100"/>
                      <a:pt x="57" y="100"/>
                    </a:cubicBezTo>
                    <a:cubicBezTo>
                      <a:pt x="50" y="100"/>
                      <a:pt x="43" y="99"/>
                      <a:pt x="37" y="97"/>
                    </a:cubicBezTo>
                    <a:cubicBezTo>
                      <a:pt x="31" y="95"/>
                      <a:pt x="25" y="93"/>
                      <a:pt x="21" y="89"/>
                    </a:cubicBezTo>
                    <a:cubicBezTo>
                      <a:pt x="16" y="86"/>
                      <a:pt x="12" y="83"/>
                      <a:pt x="9" y="78"/>
                    </a:cubicBezTo>
                    <a:cubicBezTo>
                      <a:pt x="6" y="74"/>
                      <a:pt x="4" y="70"/>
                      <a:pt x="2" y="65"/>
                    </a:cubicBezTo>
                    <a:cubicBezTo>
                      <a:pt x="1" y="61"/>
                      <a:pt x="0" y="55"/>
                      <a:pt x="0" y="50"/>
                    </a:cubicBezTo>
                    <a:cubicBezTo>
                      <a:pt x="0" y="35"/>
                      <a:pt x="5" y="24"/>
                      <a:pt x="16" y="14"/>
                    </a:cubicBezTo>
                    <a:cubicBezTo>
                      <a:pt x="26" y="5"/>
                      <a:pt x="41" y="0"/>
                      <a:pt x="59" y="0"/>
                    </a:cubicBezTo>
                    <a:cubicBezTo>
                      <a:pt x="63" y="0"/>
                      <a:pt x="67" y="0"/>
                      <a:pt x="71" y="1"/>
                    </a:cubicBezTo>
                    <a:cubicBezTo>
                      <a:pt x="74" y="1"/>
                      <a:pt x="79" y="2"/>
                      <a:pt x="84" y="3"/>
                    </a:cubicBezTo>
                    <a:cubicBezTo>
                      <a:pt x="89" y="5"/>
                      <a:pt x="92" y="6"/>
                      <a:pt x="94" y="6"/>
                    </a:cubicBezTo>
                    <a:cubicBezTo>
                      <a:pt x="93" y="8"/>
                      <a:pt x="92" y="11"/>
                      <a:pt x="91" y="13"/>
                    </a:cubicBezTo>
                    <a:cubicBezTo>
                      <a:pt x="91" y="17"/>
                      <a:pt x="90" y="21"/>
                      <a:pt x="90" y="26"/>
                    </a:cubicBezTo>
                    <a:cubicBezTo>
                      <a:pt x="86" y="26"/>
                      <a:pt x="86" y="26"/>
                      <a:pt x="86" y="26"/>
                    </a:cubicBezTo>
                    <a:cubicBezTo>
                      <a:pt x="85" y="18"/>
                      <a:pt x="85" y="18"/>
                      <a:pt x="85" y="18"/>
                    </a:cubicBezTo>
                    <a:cubicBezTo>
                      <a:pt x="85" y="14"/>
                      <a:pt x="82" y="11"/>
                      <a:pt x="78" y="9"/>
                    </a:cubicBezTo>
                    <a:cubicBezTo>
                      <a:pt x="73" y="6"/>
                      <a:pt x="66" y="5"/>
                      <a:pt x="57" y="5"/>
                    </a:cubicBezTo>
                    <a:cubicBezTo>
                      <a:pt x="51" y="5"/>
                      <a:pt x="45" y="6"/>
                      <a:pt x="40" y="8"/>
                    </a:cubicBezTo>
                    <a:cubicBezTo>
                      <a:pt x="36" y="9"/>
                      <a:pt x="31" y="12"/>
                      <a:pt x="28" y="15"/>
                    </a:cubicBezTo>
                    <a:cubicBezTo>
                      <a:pt x="24" y="18"/>
                      <a:pt x="21" y="23"/>
                      <a:pt x="19" y="28"/>
                    </a:cubicBezTo>
                    <a:cubicBezTo>
                      <a:pt x="17" y="33"/>
                      <a:pt x="16" y="39"/>
                      <a:pt x="16" y="47"/>
                    </a:cubicBezTo>
                    <a:cubicBezTo>
                      <a:pt x="16" y="61"/>
                      <a:pt x="20" y="72"/>
                      <a:pt x="29" y="80"/>
                    </a:cubicBezTo>
                    <a:cubicBezTo>
                      <a:pt x="37" y="88"/>
                      <a:pt x="49" y="92"/>
                      <a:pt x="63" y="92"/>
                    </a:cubicBezTo>
                    <a:cubicBezTo>
                      <a:pt x="70" y="92"/>
                      <a:pt x="76" y="91"/>
                      <a:pt x="81" y="90"/>
                    </a:cubicBezTo>
                    <a:cubicBezTo>
                      <a:pt x="85" y="89"/>
                      <a:pt x="89" y="87"/>
                      <a:pt x="92" y="84"/>
                    </a:cubicBezTo>
                    <a:lnTo>
                      <a:pt x="94" y="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3" name="Freeform 19"/>
              <p:cNvSpPr>
                <a:spLocks/>
              </p:cNvSpPr>
              <p:nvPr/>
            </p:nvSpPr>
            <p:spPr bwMode="auto">
              <a:xfrm>
                <a:off x="760413" y="688975"/>
                <a:ext cx="319088" cy="239712"/>
              </a:xfrm>
              <a:custGeom>
                <a:avLst/>
                <a:gdLst>
                  <a:gd name="T0" fmla="*/ 0 w 130"/>
                  <a:gd name="T1" fmla="*/ 4 h 97"/>
                  <a:gd name="T2" fmla="*/ 0 w 130"/>
                  <a:gd name="T3" fmla="*/ 0 h 97"/>
                  <a:gd name="T4" fmla="*/ 14 w 130"/>
                  <a:gd name="T5" fmla="*/ 0 h 97"/>
                  <a:gd name="T6" fmla="*/ 27 w 130"/>
                  <a:gd name="T7" fmla="*/ 0 h 97"/>
                  <a:gd name="T8" fmla="*/ 38 w 130"/>
                  <a:gd name="T9" fmla="*/ 24 h 97"/>
                  <a:gd name="T10" fmla="*/ 65 w 130"/>
                  <a:gd name="T11" fmla="*/ 76 h 97"/>
                  <a:gd name="T12" fmla="*/ 89 w 130"/>
                  <a:gd name="T13" fmla="*/ 28 h 97"/>
                  <a:gd name="T14" fmla="*/ 102 w 130"/>
                  <a:gd name="T15" fmla="*/ 0 h 97"/>
                  <a:gd name="T16" fmla="*/ 115 w 130"/>
                  <a:gd name="T17" fmla="*/ 0 h 97"/>
                  <a:gd name="T18" fmla="*/ 130 w 130"/>
                  <a:gd name="T19" fmla="*/ 0 h 97"/>
                  <a:gd name="T20" fmla="*/ 130 w 130"/>
                  <a:gd name="T21" fmla="*/ 4 h 97"/>
                  <a:gd name="T22" fmla="*/ 120 w 130"/>
                  <a:gd name="T23" fmla="*/ 5 h 97"/>
                  <a:gd name="T24" fmla="*/ 118 w 130"/>
                  <a:gd name="T25" fmla="*/ 7 h 97"/>
                  <a:gd name="T26" fmla="*/ 117 w 130"/>
                  <a:gd name="T27" fmla="*/ 13 h 97"/>
                  <a:gd name="T28" fmla="*/ 116 w 130"/>
                  <a:gd name="T29" fmla="*/ 32 h 97"/>
                  <a:gd name="T30" fmla="*/ 116 w 130"/>
                  <a:gd name="T31" fmla="*/ 63 h 97"/>
                  <a:gd name="T32" fmla="*/ 117 w 130"/>
                  <a:gd name="T33" fmla="*/ 81 h 97"/>
                  <a:gd name="T34" fmla="*/ 118 w 130"/>
                  <a:gd name="T35" fmla="*/ 89 h 97"/>
                  <a:gd name="T36" fmla="*/ 120 w 130"/>
                  <a:gd name="T37" fmla="*/ 90 h 97"/>
                  <a:gd name="T38" fmla="*/ 130 w 130"/>
                  <a:gd name="T39" fmla="*/ 91 h 97"/>
                  <a:gd name="T40" fmla="*/ 130 w 130"/>
                  <a:gd name="T41" fmla="*/ 95 h 97"/>
                  <a:gd name="T42" fmla="*/ 110 w 130"/>
                  <a:gd name="T43" fmla="*/ 95 h 97"/>
                  <a:gd name="T44" fmla="*/ 89 w 130"/>
                  <a:gd name="T45" fmla="*/ 95 h 97"/>
                  <a:gd name="T46" fmla="*/ 89 w 130"/>
                  <a:gd name="T47" fmla="*/ 91 h 97"/>
                  <a:gd name="T48" fmla="*/ 100 w 130"/>
                  <a:gd name="T49" fmla="*/ 90 h 97"/>
                  <a:gd name="T50" fmla="*/ 102 w 130"/>
                  <a:gd name="T51" fmla="*/ 89 h 97"/>
                  <a:gd name="T52" fmla="*/ 103 w 130"/>
                  <a:gd name="T53" fmla="*/ 82 h 97"/>
                  <a:gd name="T54" fmla="*/ 103 w 130"/>
                  <a:gd name="T55" fmla="*/ 63 h 97"/>
                  <a:gd name="T56" fmla="*/ 103 w 130"/>
                  <a:gd name="T57" fmla="*/ 14 h 97"/>
                  <a:gd name="T58" fmla="*/ 79 w 130"/>
                  <a:gd name="T59" fmla="*/ 62 h 97"/>
                  <a:gd name="T60" fmla="*/ 70 w 130"/>
                  <a:gd name="T61" fmla="*/ 81 h 97"/>
                  <a:gd name="T62" fmla="*/ 63 w 130"/>
                  <a:gd name="T63" fmla="*/ 97 h 97"/>
                  <a:gd name="T64" fmla="*/ 60 w 130"/>
                  <a:gd name="T65" fmla="*/ 97 h 97"/>
                  <a:gd name="T66" fmla="*/ 59 w 130"/>
                  <a:gd name="T67" fmla="*/ 93 h 97"/>
                  <a:gd name="T68" fmla="*/ 54 w 130"/>
                  <a:gd name="T69" fmla="*/ 83 h 97"/>
                  <a:gd name="T70" fmla="*/ 20 w 130"/>
                  <a:gd name="T71" fmla="*/ 16 h 97"/>
                  <a:gd name="T72" fmla="*/ 20 w 130"/>
                  <a:gd name="T73" fmla="*/ 63 h 97"/>
                  <a:gd name="T74" fmla="*/ 20 w 130"/>
                  <a:gd name="T75" fmla="*/ 81 h 97"/>
                  <a:gd name="T76" fmla="*/ 22 w 130"/>
                  <a:gd name="T77" fmla="*/ 89 h 97"/>
                  <a:gd name="T78" fmla="*/ 24 w 130"/>
                  <a:gd name="T79" fmla="*/ 90 h 97"/>
                  <a:gd name="T80" fmla="*/ 34 w 130"/>
                  <a:gd name="T81" fmla="*/ 91 h 97"/>
                  <a:gd name="T82" fmla="*/ 34 w 130"/>
                  <a:gd name="T83" fmla="*/ 95 h 97"/>
                  <a:gd name="T84" fmla="*/ 17 w 130"/>
                  <a:gd name="T85" fmla="*/ 95 h 97"/>
                  <a:gd name="T86" fmla="*/ 0 w 130"/>
                  <a:gd name="T87" fmla="*/ 95 h 97"/>
                  <a:gd name="T88" fmla="*/ 0 w 130"/>
                  <a:gd name="T89" fmla="*/ 91 h 97"/>
                  <a:gd name="T90" fmla="*/ 10 w 130"/>
                  <a:gd name="T91" fmla="*/ 90 h 97"/>
                  <a:gd name="T92" fmla="*/ 12 w 130"/>
                  <a:gd name="T93" fmla="*/ 89 h 97"/>
                  <a:gd name="T94" fmla="*/ 13 w 130"/>
                  <a:gd name="T95" fmla="*/ 82 h 97"/>
                  <a:gd name="T96" fmla="*/ 14 w 130"/>
                  <a:gd name="T97" fmla="*/ 63 h 97"/>
                  <a:gd name="T98" fmla="*/ 14 w 130"/>
                  <a:gd name="T99" fmla="*/ 32 h 97"/>
                  <a:gd name="T100" fmla="*/ 13 w 130"/>
                  <a:gd name="T101" fmla="*/ 14 h 97"/>
                  <a:gd name="T102" fmla="*/ 12 w 130"/>
                  <a:gd name="T103" fmla="*/ 7 h 97"/>
                  <a:gd name="T104" fmla="*/ 10 w 130"/>
                  <a:gd name="T105" fmla="*/ 5 h 97"/>
                  <a:gd name="T106" fmla="*/ 0 w 130"/>
                  <a:gd name="T107" fmla="*/ 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0" h="97">
                    <a:moveTo>
                      <a:pt x="0" y="4"/>
                    </a:moveTo>
                    <a:cubicBezTo>
                      <a:pt x="0" y="0"/>
                      <a:pt x="0" y="0"/>
                      <a:pt x="0" y="0"/>
                    </a:cubicBezTo>
                    <a:cubicBezTo>
                      <a:pt x="4" y="0"/>
                      <a:pt x="9" y="0"/>
                      <a:pt x="14" y="0"/>
                    </a:cubicBezTo>
                    <a:cubicBezTo>
                      <a:pt x="18" y="0"/>
                      <a:pt x="23" y="0"/>
                      <a:pt x="27" y="0"/>
                    </a:cubicBezTo>
                    <a:cubicBezTo>
                      <a:pt x="31" y="9"/>
                      <a:pt x="35" y="17"/>
                      <a:pt x="38" y="24"/>
                    </a:cubicBezTo>
                    <a:cubicBezTo>
                      <a:pt x="65" y="76"/>
                      <a:pt x="65" y="76"/>
                      <a:pt x="65" y="76"/>
                    </a:cubicBezTo>
                    <a:cubicBezTo>
                      <a:pt x="89" y="28"/>
                      <a:pt x="89" y="28"/>
                      <a:pt x="89" y="28"/>
                    </a:cubicBezTo>
                    <a:cubicBezTo>
                      <a:pt x="96" y="15"/>
                      <a:pt x="100" y="5"/>
                      <a:pt x="102" y="0"/>
                    </a:cubicBezTo>
                    <a:cubicBezTo>
                      <a:pt x="107" y="0"/>
                      <a:pt x="112" y="0"/>
                      <a:pt x="115" y="0"/>
                    </a:cubicBezTo>
                    <a:cubicBezTo>
                      <a:pt x="118" y="0"/>
                      <a:pt x="123" y="0"/>
                      <a:pt x="130" y="0"/>
                    </a:cubicBezTo>
                    <a:cubicBezTo>
                      <a:pt x="130" y="4"/>
                      <a:pt x="130" y="4"/>
                      <a:pt x="130" y="4"/>
                    </a:cubicBezTo>
                    <a:cubicBezTo>
                      <a:pt x="125" y="4"/>
                      <a:pt x="121" y="5"/>
                      <a:pt x="120" y="5"/>
                    </a:cubicBezTo>
                    <a:cubicBezTo>
                      <a:pt x="119" y="5"/>
                      <a:pt x="118" y="6"/>
                      <a:pt x="118" y="7"/>
                    </a:cubicBezTo>
                    <a:cubicBezTo>
                      <a:pt x="117" y="8"/>
                      <a:pt x="117" y="10"/>
                      <a:pt x="117" y="13"/>
                    </a:cubicBezTo>
                    <a:cubicBezTo>
                      <a:pt x="116" y="14"/>
                      <a:pt x="116" y="20"/>
                      <a:pt x="116" y="32"/>
                    </a:cubicBezTo>
                    <a:cubicBezTo>
                      <a:pt x="116" y="63"/>
                      <a:pt x="116" y="63"/>
                      <a:pt x="116" y="63"/>
                    </a:cubicBezTo>
                    <a:cubicBezTo>
                      <a:pt x="116" y="69"/>
                      <a:pt x="116" y="75"/>
                      <a:pt x="117" y="81"/>
                    </a:cubicBezTo>
                    <a:cubicBezTo>
                      <a:pt x="117" y="85"/>
                      <a:pt x="117" y="88"/>
                      <a:pt x="118" y="89"/>
                    </a:cubicBezTo>
                    <a:cubicBezTo>
                      <a:pt x="118" y="89"/>
                      <a:pt x="119" y="90"/>
                      <a:pt x="120" y="90"/>
                    </a:cubicBezTo>
                    <a:cubicBezTo>
                      <a:pt x="121" y="91"/>
                      <a:pt x="125" y="91"/>
                      <a:pt x="130" y="91"/>
                    </a:cubicBezTo>
                    <a:cubicBezTo>
                      <a:pt x="130" y="95"/>
                      <a:pt x="130" y="95"/>
                      <a:pt x="130" y="95"/>
                    </a:cubicBezTo>
                    <a:cubicBezTo>
                      <a:pt x="121" y="95"/>
                      <a:pt x="114" y="95"/>
                      <a:pt x="110" y="95"/>
                    </a:cubicBezTo>
                    <a:cubicBezTo>
                      <a:pt x="107" y="95"/>
                      <a:pt x="100" y="95"/>
                      <a:pt x="89" y="95"/>
                    </a:cubicBezTo>
                    <a:cubicBezTo>
                      <a:pt x="89" y="91"/>
                      <a:pt x="89" y="91"/>
                      <a:pt x="89" y="91"/>
                    </a:cubicBezTo>
                    <a:cubicBezTo>
                      <a:pt x="95" y="91"/>
                      <a:pt x="98" y="91"/>
                      <a:pt x="100" y="90"/>
                    </a:cubicBezTo>
                    <a:cubicBezTo>
                      <a:pt x="101" y="90"/>
                      <a:pt x="102" y="89"/>
                      <a:pt x="102" y="89"/>
                    </a:cubicBezTo>
                    <a:cubicBezTo>
                      <a:pt x="103" y="88"/>
                      <a:pt x="103" y="86"/>
                      <a:pt x="103" y="82"/>
                    </a:cubicBezTo>
                    <a:cubicBezTo>
                      <a:pt x="103" y="81"/>
                      <a:pt x="103" y="75"/>
                      <a:pt x="103" y="63"/>
                    </a:cubicBezTo>
                    <a:cubicBezTo>
                      <a:pt x="103" y="14"/>
                      <a:pt x="103" y="14"/>
                      <a:pt x="103" y="14"/>
                    </a:cubicBezTo>
                    <a:cubicBezTo>
                      <a:pt x="79" y="62"/>
                      <a:pt x="79" y="62"/>
                      <a:pt x="79" y="62"/>
                    </a:cubicBezTo>
                    <a:cubicBezTo>
                      <a:pt x="75" y="70"/>
                      <a:pt x="72" y="76"/>
                      <a:pt x="70" y="81"/>
                    </a:cubicBezTo>
                    <a:cubicBezTo>
                      <a:pt x="69" y="84"/>
                      <a:pt x="66" y="89"/>
                      <a:pt x="63" y="97"/>
                    </a:cubicBezTo>
                    <a:cubicBezTo>
                      <a:pt x="60" y="97"/>
                      <a:pt x="60" y="97"/>
                      <a:pt x="60" y="97"/>
                    </a:cubicBezTo>
                    <a:cubicBezTo>
                      <a:pt x="60" y="95"/>
                      <a:pt x="59" y="94"/>
                      <a:pt x="59" y="93"/>
                    </a:cubicBezTo>
                    <a:cubicBezTo>
                      <a:pt x="54" y="83"/>
                      <a:pt x="54" y="83"/>
                      <a:pt x="54" y="83"/>
                    </a:cubicBezTo>
                    <a:cubicBezTo>
                      <a:pt x="20" y="16"/>
                      <a:pt x="20" y="16"/>
                      <a:pt x="20" y="16"/>
                    </a:cubicBezTo>
                    <a:cubicBezTo>
                      <a:pt x="20" y="63"/>
                      <a:pt x="20" y="63"/>
                      <a:pt x="20" y="63"/>
                    </a:cubicBezTo>
                    <a:cubicBezTo>
                      <a:pt x="20" y="69"/>
                      <a:pt x="20" y="75"/>
                      <a:pt x="20" y="81"/>
                    </a:cubicBezTo>
                    <a:cubicBezTo>
                      <a:pt x="21" y="85"/>
                      <a:pt x="21" y="88"/>
                      <a:pt x="22" y="89"/>
                    </a:cubicBezTo>
                    <a:cubicBezTo>
                      <a:pt x="22" y="89"/>
                      <a:pt x="23" y="90"/>
                      <a:pt x="24" y="90"/>
                    </a:cubicBezTo>
                    <a:cubicBezTo>
                      <a:pt x="25" y="91"/>
                      <a:pt x="29" y="91"/>
                      <a:pt x="34" y="91"/>
                    </a:cubicBezTo>
                    <a:cubicBezTo>
                      <a:pt x="34" y="95"/>
                      <a:pt x="34" y="95"/>
                      <a:pt x="34" y="95"/>
                    </a:cubicBezTo>
                    <a:cubicBezTo>
                      <a:pt x="17" y="95"/>
                      <a:pt x="17" y="95"/>
                      <a:pt x="17" y="95"/>
                    </a:cubicBezTo>
                    <a:cubicBezTo>
                      <a:pt x="0" y="95"/>
                      <a:pt x="0" y="95"/>
                      <a:pt x="0" y="95"/>
                    </a:cubicBezTo>
                    <a:cubicBezTo>
                      <a:pt x="0" y="91"/>
                      <a:pt x="0" y="91"/>
                      <a:pt x="0" y="91"/>
                    </a:cubicBezTo>
                    <a:cubicBezTo>
                      <a:pt x="5" y="91"/>
                      <a:pt x="8" y="91"/>
                      <a:pt x="10" y="90"/>
                    </a:cubicBezTo>
                    <a:cubicBezTo>
                      <a:pt x="11" y="90"/>
                      <a:pt x="12" y="89"/>
                      <a:pt x="12" y="89"/>
                    </a:cubicBezTo>
                    <a:cubicBezTo>
                      <a:pt x="13" y="88"/>
                      <a:pt x="13" y="86"/>
                      <a:pt x="13" y="82"/>
                    </a:cubicBezTo>
                    <a:cubicBezTo>
                      <a:pt x="13" y="81"/>
                      <a:pt x="13" y="75"/>
                      <a:pt x="14" y="63"/>
                    </a:cubicBezTo>
                    <a:cubicBezTo>
                      <a:pt x="14" y="32"/>
                      <a:pt x="14" y="32"/>
                      <a:pt x="14" y="32"/>
                    </a:cubicBezTo>
                    <a:cubicBezTo>
                      <a:pt x="14" y="26"/>
                      <a:pt x="13" y="20"/>
                      <a:pt x="13" y="14"/>
                    </a:cubicBezTo>
                    <a:cubicBezTo>
                      <a:pt x="13" y="10"/>
                      <a:pt x="13" y="8"/>
                      <a:pt x="12" y="7"/>
                    </a:cubicBezTo>
                    <a:cubicBezTo>
                      <a:pt x="12" y="6"/>
                      <a:pt x="11" y="5"/>
                      <a:pt x="10" y="5"/>
                    </a:cubicBezTo>
                    <a:cubicBezTo>
                      <a:pt x="8" y="5"/>
                      <a:pt x="5" y="4"/>
                      <a:pt x="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4" name="Freeform 20"/>
              <p:cNvSpPr>
                <a:spLocks noEditPoints="1"/>
              </p:cNvSpPr>
              <p:nvPr/>
            </p:nvSpPr>
            <p:spPr bwMode="auto">
              <a:xfrm>
                <a:off x="1092201" y="685800"/>
                <a:ext cx="263525" cy="236537"/>
              </a:xfrm>
              <a:custGeom>
                <a:avLst/>
                <a:gdLst>
                  <a:gd name="T0" fmla="*/ 15 w 107"/>
                  <a:gd name="T1" fmla="*/ 96 h 96"/>
                  <a:gd name="T2" fmla="*/ 33 w 107"/>
                  <a:gd name="T3" fmla="*/ 96 h 96"/>
                  <a:gd name="T4" fmla="*/ 33 w 107"/>
                  <a:gd name="T5" fmla="*/ 92 h 96"/>
                  <a:gd name="T6" fmla="*/ 24 w 107"/>
                  <a:gd name="T7" fmla="*/ 92 h 96"/>
                  <a:gd name="T8" fmla="*/ 21 w 107"/>
                  <a:gd name="T9" fmla="*/ 90 h 96"/>
                  <a:gd name="T10" fmla="*/ 21 w 107"/>
                  <a:gd name="T11" fmla="*/ 89 h 96"/>
                  <a:gd name="T12" fmla="*/ 23 w 107"/>
                  <a:gd name="T13" fmla="*/ 82 h 96"/>
                  <a:gd name="T14" fmla="*/ 30 w 107"/>
                  <a:gd name="T15" fmla="*/ 65 h 96"/>
                  <a:gd name="T16" fmla="*/ 71 w 107"/>
                  <a:gd name="T17" fmla="*/ 65 h 96"/>
                  <a:gd name="T18" fmla="*/ 80 w 107"/>
                  <a:gd name="T19" fmla="*/ 85 h 96"/>
                  <a:gd name="T20" fmla="*/ 81 w 107"/>
                  <a:gd name="T21" fmla="*/ 89 h 96"/>
                  <a:gd name="T22" fmla="*/ 80 w 107"/>
                  <a:gd name="T23" fmla="*/ 91 h 96"/>
                  <a:gd name="T24" fmla="*/ 78 w 107"/>
                  <a:gd name="T25" fmla="*/ 92 h 96"/>
                  <a:gd name="T26" fmla="*/ 68 w 107"/>
                  <a:gd name="T27" fmla="*/ 92 h 96"/>
                  <a:gd name="T28" fmla="*/ 68 w 107"/>
                  <a:gd name="T29" fmla="*/ 96 h 96"/>
                  <a:gd name="T30" fmla="*/ 91 w 107"/>
                  <a:gd name="T31" fmla="*/ 96 h 96"/>
                  <a:gd name="T32" fmla="*/ 107 w 107"/>
                  <a:gd name="T33" fmla="*/ 96 h 96"/>
                  <a:gd name="T34" fmla="*/ 107 w 107"/>
                  <a:gd name="T35" fmla="*/ 92 h 96"/>
                  <a:gd name="T36" fmla="*/ 99 w 107"/>
                  <a:gd name="T37" fmla="*/ 91 h 96"/>
                  <a:gd name="T38" fmla="*/ 96 w 107"/>
                  <a:gd name="T39" fmla="*/ 88 h 96"/>
                  <a:gd name="T40" fmla="*/ 87 w 107"/>
                  <a:gd name="T41" fmla="*/ 68 h 96"/>
                  <a:gd name="T42" fmla="*/ 56 w 107"/>
                  <a:gd name="T43" fmla="*/ 0 h 96"/>
                  <a:gd name="T44" fmla="*/ 52 w 107"/>
                  <a:gd name="T45" fmla="*/ 0 h 96"/>
                  <a:gd name="T46" fmla="*/ 40 w 107"/>
                  <a:gd name="T47" fmla="*/ 28 h 96"/>
                  <a:gd name="T48" fmla="*/ 22 w 107"/>
                  <a:gd name="T49" fmla="*/ 66 h 96"/>
                  <a:gd name="T50" fmla="*/ 13 w 107"/>
                  <a:gd name="T51" fmla="*/ 85 h 96"/>
                  <a:gd name="T52" fmla="*/ 9 w 107"/>
                  <a:gd name="T53" fmla="*/ 90 h 96"/>
                  <a:gd name="T54" fmla="*/ 7 w 107"/>
                  <a:gd name="T55" fmla="*/ 92 h 96"/>
                  <a:gd name="T56" fmla="*/ 0 w 107"/>
                  <a:gd name="T57" fmla="*/ 92 h 96"/>
                  <a:gd name="T58" fmla="*/ 0 w 107"/>
                  <a:gd name="T59" fmla="*/ 96 h 96"/>
                  <a:gd name="T60" fmla="*/ 15 w 107"/>
                  <a:gd name="T61" fmla="*/ 96 h 96"/>
                  <a:gd name="T62" fmla="*/ 51 w 107"/>
                  <a:gd name="T63" fmla="*/ 18 h 96"/>
                  <a:gd name="T64" fmla="*/ 68 w 107"/>
                  <a:gd name="T65" fmla="*/ 59 h 96"/>
                  <a:gd name="T66" fmla="*/ 33 w 107"/>
                  <a:gd name="T67" fmla="*/ 59 h 96"/>
                  <a:gd name="T68" fmla="*/ 51 w 107"/>
                  <a:gd name="T69" fmla="*/ 18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7" h="96">
                    <a:moveTo>
                      <a:pt x="15" y="96"/>
                    </a:moveTo>
                    <a:cubicBezTo>
                      <a:pt x="19" y="96"/>
                      <a:pt x="25" y="96"/>
                      <a:pt x="33" y="96"/>
                    </a:cubicBezTo>
                    <a:cubicBezTo>
                      <a:pt x="33" y="92"/>
                      <a:pt x="33" y="92"/>
                      <a:pt x="33" y="92"/>
                    </a:cubicBezTo>
                    <a:cubicBezTo>
                      <a:pt x="28" y="92"/>
                      <a:pt x="25" y="92"/>
                      <a:pt x="24" y="92"/>
                    </a:cubicBezTo>
                    <a:cubicBezTo>
                      <a:pt x="22" y="91"/>
                      <a:pt x="22" y="91"/>
                      <a:pt x="21" y="90"/>
                    </a:cubicBezTo>
                    <a:cubicBezTo>
                      <a:pt x="21" y="90"/>
                      <a:pt x="21" y="89"/>
                      <a:pt x="21" y="89"/>
                    </a:cubicBezTo>
                    <a:cubicBezTo>
                      <a:pt x="21" y="87"/>
                      <a:pt x="21" y="85"/>
                      <a:pt x="23" y="82"/>
                    </a:cubicBezTo>
                    <a:cubicBezTo>
                      <a:pt x="30" y="65"/>
                      <a:pt x="30" y="65"/>
                      <a:pt x="30" y="65"/>
                    </a:cubicBezTo>
                    <a:cubicBezTo>
                      <a:pt x="71" y="65"/>
                      <a:pt x="71" y="65"/>
                      <a:pt x="71" y="65"/>
                    </a:cubicBezTo>
                    <a:cubicBezTo>
                      <a:pt x="80" y="85"/>
                      <a:pt x="80" y="85"/>
                      <a:pt x="80" y="85"/>
                    </a:cubicBezTo>
                    <a:cubicBezTo>
                      <a:pt x="81" y="87"/>
                      <a:pt x="81" y="88"/>
                      <a:pt x="81" y="89"/>
                    </a:cubicBezTo>
                    <a:cubicBezTo>
                      <a:pt x="81" y="90"/>
                      <a:pt x="81" y="90"/>
                      <a:pt x="80" y="91"/>
                    </a:cubicBezTo>
                    <a:cubicBezTo>
                      <a:pt x="80" y="91"/>
                      <a:pt x="79" y="91"/>
                      <a:pt x="78" y="92"/>
                    </a:cubicBezTo>
                    <a:cubicBezTo>
                      <a:pt x="77" y="92"/>
                      <a:pt x="74" y="92"/>
                      <a:pt x="68" y="92"/>
                    </a:cubicBezTo>
                    <a:cubicBezTo>
                      <a:pt x="68" y="96"/>
                      <a:pt x="68" y="96"/>
                      <a:pt x="68" y="96"/>
                    </a:cubicBezTo>
                    <a:cubicBezTo>
                      <a:pt x="91" y="96"/>
                      <a:pt x="91" y="96"/>
                      <a:pt x="91" y="96"/>
                    </a:cubicBezTo>
                    <a:cubicBezTo>
                      <a:pt x="94" y="96"/>
                      <a:pt x="99" y="96"/>
                      <a:pt x="107" y="96"/>
                    </a:cubicBezTo>
                    <a:cubicBezTo>
                      <a:pt x="107" y="92"/>
                      <a:pt x="107" y="92"/>
                      <a:pt x="107" y="92"/>
                    </a:cubicBezTo>
                    <a:cubicBezTo>
                      <a:pt x="103" y="92"/>
                      <a:pt x="100" y="92"/>
                      <a:pt x="99" y="91"/>
                    </a:cubicBezTo>
                    <a:cubicBezTo>
                      <a:pt x="98" y="91"/>
                      <a:pt x="97" y="90"/>
                      <a:pt x="96" y="88"/>
                    </a:cubicBezTo>
                    <a:cubicBezTo>
                      <a:pt x="95" y="85"/>
                      <a:pt x="92" y="79"/>
                      <a:pt x="87" y="68"/>
                    </a:cubicBezTo>
                    <a:cubicBezTo>
                      <a:pt x="56" y="0"/>
                      <a:pt x="56" y="0"/>
                      <a:pt x="56" y="0"/>
                    </a:cubicBezTo>
                    <a:cubicBezTo>
                      <a:pt x="52" y="0"/>
                      <a:pt x="52" y="0"/>
                      <a:pt x="52" y="0"/>
                    </a:cubicBezTo>
                    <a:cubicBezTo>
                      <a:pt x="46" y="14"/>
                      <a:pt x="42" y="24"/>
                      <a:pt x="40" y="28"/>
                    </a:cubicBezTo>
                    <a:cubicBezTo>
                      <a:pt x="22" y="66"/>
                      <a:pt x="22" y="66"/>
                      <a:pt x="22" y="66"/>
                    </a:cubicBezTo>
                    <a:cubicBezTo>
                      <a:pt x="17" y="77"/>
                      <a:pt x="13" y="83"/>
                      <a:pt x="13" y="85"/>
                    </a:cubicBezTo>
                    <a:cubicBezTo>
                      <a:pt x="11" y="88"/>
                      <a:pt x="10" y="90"/>
                      <a:pt x="9" y="90"/>
                    </a:cubicBezTo>
                    <a:cubicBezTo>
                      <a:pt x="8" y="91"/>
                      <a:pt x="8" y="91"/>
                      <a:pt x="7" y="92"/>
                    </a:cubicBezTo>
                    <a:cubicBezTo>
                      <a:pt x="6" y="92"/>
                      <a:pt x="3" y="92"/>
                      <a:pt x="0" y="92"/>
                    </a:cubicBezTo>
                    <a:cubicBezTo>
                      <a:pt x="0" y="96"/>
                      <a:pt x="0" y="96"/>
                      <a:pt x="0" y="96"/>
                    </a:cubicBezTo>
                    <a:cubicBezTo>
                      <a:pt x="5" y="96"/>
                      <a:pt x="10" y="96"/>
                      <a:pt x="15" y="96"/>
                    </a:cubicBezTo>
                    <a:close/>
                    <a:moveTo>
                      <a:pt x="51" y="18"/>
                    </a:moveTo>
                    <a:cubicBezTo>
                      <a:pt x="68" y="59"/>
                      <a:pt x="68" y="59"/>
                      <a:pt x="68" y="59"/>
                    </a:cubicBezTo>
                    <a:cubicBezTo>
                      <a:pt x="33" y="59"/>
                      <a:pt x="33" y="59"/>
                      <a:pt x="33" y="59"/>
                    </a:cubicBezTo>
                    <a:lnTo>
                      <a:pt x="51" y="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5" name="Freeform 21"/>
              <p:cNvSpPr>
                <a:spLocks/>
              </p:cNvSpPr>
              <p:nvPr/>
            </p:nvSpPr>
            <p:spPr bwMode="auto">
              <a:xfrm>
                <a:off x="1309688" y="688975"/>
                <a:ext cx="258763" cy="233362"/>
              </a:xfrm>
              <a:custGeom>
                <a:avLst/>
                <a:gdLst>
                  <a:gd name="T0" fmla="*/ 77 w 105"/>
                  <a:gd name="T1" fmla="*/ 14 h 95"/>
                  <a:gd name="T2" fmla="*/ 82 w 105"/>
                  <a:gd name="T3" fmla="*/ 7 h 95"/>
                  <a:gd name="T4" fmla="*/ 80 w 105"/>
                  <a:gd name="T5" fmla="*/ 5 h 95"/>
                  <a:gd name="T6" fmla="*/ 70 w 105"/>
                  <a:gd name="T7" fmla="*/ 4 h 95"/>
                  <a:gd name="T8" fmla="*/ 70 w 105"/>
                  <a:gd name="T9" fmla="*/ 0 h 95"/>
                  <a:gd name="T10" fmla="*/ 89 w 105"/>
                  <a:gd name="T11" fmla="*/ 0 h 95"/>
                  <a:gd name="T12" fmla="*/ 105 w 105"/>
                  <a:gd name="T13" fmla="*/ 0 h 95"/>
                  <a:gd name="T14" fmla="*/ 105 w 105"/>
                  <a:gd name="T15" fmla="*/ 4 h 95"/>
                  <a:gd name="T16" fmla="*/ 96 w 105"/>
                  <a:gd name="T17" fmla="*/ 5 h 95"/>
                  <a:gd name="T18" fmla="*/ 92 w 105"/>
                  <a:gd name="T19" fmla="*/ 7 h 95"/>
                  <a:gd name="T20" fmla="*/ 87 w 105"/>
                  <a:gd name="T21" fmla="*/ 13 h 95"/>
                  <a:gd name="T22" fmla="*/ 66 w 105"/>
                  <a:gd name="T23" fmla="*/ 43 h 95"/>
                  <a:gd name="T24" fmla="*/ 59 w 105"/>
                  <a:gd name="T25" fmla="*/ 54 h 95"/>
                  <a:gd name="T26" fmla="*/ 59 w 105"/>
                  <a:gd name="T27" fmla="*/ 58 h 95"/>
                  <a:gd name="T28" fmla="*/ 59 w 105"/>
                  <a:gd name="T29" fmla="*/ 63 h 95"/>
                  <a:gd name="T30" fmla="*/ 59 w 105"/>
                  <a:gd name="T31" fmla="*/ 81 h 95"/>
                  <a:gd name="T32" fmla="*/ 60 w 105"/>
                  <a:gd name="T33" fmla="*/ 89 h 95"/>
                  <a:gd name="T34" fmla="*/ 63 w 105"/>
                  <a:gd name="T35" fmla="*/ 90 h 95"/>
                  <a:gd name="T36" fmla="*/ 73 w 105"/>
                  <a:gd name="T37" fmla="*/ 91 h 95"/>
                  <a:gd name="T38" fmla="*/ 73 w 105"/>
                  <a:gd name="T39" fmla="*/ 95 h 95"/>
                  <a:gd name="T40" fmla="*/ 53 w 105"/>
                  <a:gd name="T41" fmla="*/ 95 h 95"/>
                  <a:gd name="T42" fmla="*/ 32 w 105"/>
                  <a:gd name="T43" fmla="*/ 95 h 95"/>
                  <a:gd name="T44" fmla="*/ 32 w 105"/>
                  <a:gd name="T45" fmla="*/ 91 h 95"/>
                  <a:gd name="T46" fmla="*/ 42 w 105"/>
                  <a:gd name="T47" fmla="*/ 90 h 95"/>
                  <a:gd name="T48" fmla="*/ 44 w 105"/>
                  <a:gd name="T49" fmla="*/ 89 h 95"/>
                  <a:gd name="T50" fmla="*/ 45 w 105"/>
                  <a:gd name="T51" fmla="*/ 82 h 95"/>
                  <a:gd name="T52" fmla="*/ 46 w 105"/>
                  <a:gd name="T53" fmla="*/ 63 h 95"/>
                  <a:gd name="T54" fmla="*/ 46 w 105"/>
                  <a:gd name="T55" fmla="*/ 56 h 95"/>
                  <a:gd name="T56" fmla="*/ 43 w 105"/>
                  <a:gd name="T57" fmla="*/ 50 h 95"/>
                  <a:gd name="T58" fmla="*/ 35 w 105"/>
                  <a:gd name="T59" fmla="*/ 39 h 95"/>
                  <a:gd name="T60" fmla="*/ 17 w 105"/>
                  <a:gd name="T61" fmla="*/ 13 h 95"/>
                  <a:gd name="T62" fmla="*/ 13 w 105"/>
                  <a:gd name="T63" fmla="*/ 7 h 95"/>
                  <a:gd name="T64" fmla="*/ 9 w 105"/>
                  <a:gd name="T65" fmla="*/ 5 h 95"/>
                  <a:gd name="T66" fmla="*/ 0 w 105"/>
                  <a:gd name="T67" fmla="*/ 4 h 95"/>
                  <a:gd name="T68" fmla="*/ 0 w 105"/>
                  <a:gd name="T69" fmla="*/ 0 h 95"/>
                  <a:gd name="T70" fmla="*/ 17 w 105"/>
                  <a:gd name="T71" fmla="*/ 0 h 95"/>
                  <a:gd name="T72" fmla="*/ 43 w 105"/>
                  <a:gd name="T73" fmla="*/ 0 h 95"/>
                  <a:gd name="T74" fmla="*/ 43 w 105"/>
                  <a:gd name="T75" fmla="*/ 4 h 95"/>
                  <a:gd name="T76" fmla="*/ 32 w 105"/>
                  <a:gd name="T77" fmla="*/ 5 h 95"/>
                  <a:gd name="T78" fmla="*/ 30 w 105"/>
                  <a:gd name="T79" fmla="*/ 7 h 95"/>
                  <a:gd name="T80" fmla="*/ 34 w 105"/>
                  <a:gd name="T81" fmla="*/ 14 h 95"/>
                  <a:gd name="T82" fmla="*/ 55 w 105"/>
                  <a:gd name="T83" fmla="*/ 48 h 95"/>
                  <a:gd name="T84" fmla="*/ 77 w 105"/>
                  <a:gd name="T85" fmla="*/ 14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5" h="95">
                    <a:moveTo>
                      <a:pt x="77" y="14"/>
                    </a:moveTo>
                    <a:cubicBezTo>
                      <a:pt x="80" y="10"/>
                      <a:pt x="82" y="7"/>
                      <a:pt x="82" y="7"/>
                    </a:cubicBezTo>
                    <a:cubicBezTo>
                      <a:pt x="82" y="6"/>
                      <a:pt x="81" y="5"/>
                      <a:pt x="80" y="5"/>
                    </a:cubicBezTo>
                    <a:cubicBezTo>
                      <a:pt x="79" y="5"/>
                      <a:pt x="75" y="4"/>
                      <a:pt x="70" y="4"/>
                    </a:cubicBezTo>
                    <a:cubicBezTo>
                      <a:pt x="70" y="0"/>
                      <a:pt x="70" y="0"/>
                      <a:pt x="70" y="0"/>
                    </a:cubicBezTo>
                    <a:cubicBezTo>
                      <a:pt x="79" y="0"/>
                      <a:pt x="84" y="0"/>
                      <a:pt x="89" y="0"/>
                    </a:cubicBezTo>
                    <a:cubicBezTo>
                      <a:pt x="93" y="0"/>
                      <a:pt x="96" y="0"/>
                      <a:pt x="105" y="0"/>
                    </a:cubicBezTo>
                    <a:cubicBezTo>
                      <a:pt x="105" y="4"/>
                      <a:pt x="105" y="4"/>
                      <a:pt x="105" y="4"/>
                    </a:cubicBezTo>
                    <a:cubicBezTo>
                      <a:pt x="100" y="4"/>
                      <a:pt x="97" y="5"/>
                      <a:pt x="96" y="5"/>
                    </a:cubicBezTo>
                    <a:cubicBezTo>
                      <a:pt x="95" y="5"/>
                      <a:pt x="93" y="6"/>
                      <a:pt x="92" y="7"/>
                    </a:cubicBezTo>
                    <a:cubicBezTo>
                      <a:pt x="91" y="7"/>
                      <a:pt x="89" y="10"/>
                      <a:pt x="87" y="13"/>
                    </a:cubicBezTo>
                    <a:cubicBezTo>
                      <a:pt x="66" y="43"/>
                      <a:pt x="66" y="43"/>
                      <a:pt x="66" y="43"/>
                    </a:cubicBezTo>
                    <a:cubicBezTo>
                      <a:pt x="62" y="49"/>
                      <a:pt x="60" y="53"/>
                      <a:pt x="59" y="54"/>
                    </a:cubicBezTo>
                    <a:cubicBezTo>
                      <a:pt x="59" y="56"/>
                      <a:pt x="59" y="57"/>
                      <a:pt x="59" y="58"/>
                    </a:cubicBezTo>
                    <a:cubicBezTo>
                      <a:pt x="59" y="63"/>
                      <a:pt x="59" y="63"/>
                      <a:pt x="59" y="63"/>
                    </a:cubicBezTo>
                    <a:cubicBezTo>
                      <a:pt x="59" y="69"/>
                      <a:pt x="59" y="75"/>
                      <a:pt x="59" y="81"/>
                    </a:cubicBezTo>
                    <a:cubicBezTo>
                      <a:pt x="59" y="85"/>
                      <a:pt x="60" y="88"/>
                      <a:pt x="60" y="89"/>
                    </a:cubicBezTo>
                    <a:cubicBezTo>
                      <a:pt x="61" y="89"/>
                      <a:pt x="61" y="90"/>
                      <a:pt x="63" y="90"/>
                    </a:cubicBezTo>
                    <a:cubicBezTo>
                      <a:pt x="64" y="91"/>
                      <a:pt x="67" y="91"/>
                      <a:pt x="73" y="91"/>
                    </a:cubicBezTo>
                    <a:cubicBezTo>
                      <a:pt x="73" y="95"/>
                      <a:pt x="73" y="95"/>
                      <a:pt x="73" y="95"/>
                    </a:cubicBezTo>
                    <a:cubicBezTo>
                      <a:pt x="65" y="95"/>
                      <a:pt x="58" y="95"/>
                      <a:pt x="53" y="95"/>
                    </a:cubicBezTo>
                    <a:cubicBezTo>
                      <a:pt x="47" y="95"/>
                      <a:pt x="40" y="95"/>
                      <a:pt x="32" y="95"/>
                    </a:cubicBezTo>
                    <a:cubicBezTo>
                      <a:pt x="32" y="91"/>
                      <a:pt x="32" y="91"/>
                      <a:pt x="32" y="91"/>
                    </a:cubicBezTo>
                    <a:cubicBezTo>
                      <a:pt x="37" y="91"/>
                      <a:pt x="40" y="91"/>
                      <a:pt x="42" y="90"/>
                    </a:cubicBezTo>
                    <a:cubicBezTo>
                      <a:pt x="43" y="90"/>
                      <a:pt x="44" y="90"/>
                      <a:pt x="44" y="89"/>
                    </a:cubicBezTo>
                    <a:cubicBezTo>
                      <a:pt x="45" y="88"/>
                      <a:pt x="45" y="86"/>
                      <a:pt x="45" y="82"/>
                    </a:cubicBezTo>
                    <a:cubicBezTo>
                      <a:pt x="45" y="81"/>
                      <a:pt x="45" y="75"/>
                      <a:pt x="46" y="63"/>
                    </a:cubicBezTo>
                    <a:cubicBezTo>
                      <a:pt x="46" y="56"/>
                      <a:pt x="46" y="56"/>
                      <a:pt x="46" y="56"/>
                    </a:cubicBezTo>
                    <a:cubicBezTo>
                      <a:pt x="45" y="54"/>
                      <a:pt x="44" y="52"/>
                      <a:pt x="43" y="50"/>
                    </a:cubicBezTo>
                    <a:cubicBezTo>
                      <a:pt x="42" y="49"/>
                      <a:pt x="40" y="45"/>
                      <a:pt x="35" y="39"/>
                    </a:cubicBezTo>
                    <a:cubicBezTo>
                      <a:pt x="17" y="13"/>
                      <a:pt x="17" y="13"/>
                      <a:pt x="17" y="13"/>
                    </a:cubicBezTo>
                    <a:cubicBezTo>
                      <a:pt x="15" y="10"/>
                      <a:pt x="14" y="7"/>
                      <a:pt x="13" y="7"/>
                    </a:cubicBezTo>
                    <a:cubicBezTo>
                      <a:pt x="12" y="6"/>
                      <a:pt x="10" y="5"/>
                      <a:pt x="9" y="5"/>
                    </a:cubicBezTo>
                    <a:cubicBezTo>
                      <a:pt x="8" y="5"/>
                      <a:pt x="6" y="4"/>
                      <a:pt x="0" y="4"/>
                    </a:cubicBezTo>
                    <a:cubicBezTo>
                      <a:pt x="0" y="0"/>
                      <a:pt x="0" y="0"/>
                      <a:pt x="0" y="0"/>
                    </a:cubicBezTo>
                    <a:cubicBezTo>
                      <a:pt x="9" y="0"/>
                      <a:pt x="12" y="0"/>
                      <a:pt x="17" y="0"/>
                    </a:cubicBezTo>
                    <a:cubicBezTo>
                      <a:pt x="22" y="0"/>
                      <a:pt x="34" y="0"/>
                      <a:pt x="43" y="0"/>
                    </a:cubicBezTo>
                    <a:cubicBezTo>
                      <a:pt x="43" y="4"/>
                      <a:pt x="43" y="4"/>
                      <a:pt x="43" y="4"/>
                    </a:cubicBezTo>
                    <a:cubicBezTo>
                      <a:pt x="38" y="4"/>
                      <a:pt x="33" y="5"/>
                      <a:pt x="32" y="5"/>
                    </a:cubicBezTo>
                    <a:cubicBezTo>
                      <a:pt x="31" y="5"/>
                      <a:pt x="30" y="6"/>
                      <a:pt x="30" y="7"/>
                    </a:cubicBezTo>
                    <a:cubicBezTo>
                      <a:pt x="30" y="7"/>
                      <a:pt x="31" y="10"/>
                      <a:pt x="34" y="14"/>
                    </a:cubicBezTo>
                    <a:cubicBezTo>
                      <a:pt x="55" y="48"/>
                      <a:pt x="55" y="48"/>
                      <a:pt x="55" y="48"/>
                    </a:cubicBezTo>
                    <a:lnTo>
                      <a:pt x="77"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6" name="Freeform 22"/>
              <p:cNvSpPr>
                <a:spLocks noEditPoints="1"/>
              </p:cNvSpPr>
              <p:nvPr/>
            </p:nvSpPr>
            <p:spPr bwMode="auto">
              <a:xfrm>
                <a:off x="1558926" y="684213"/>
                <a:ext cx="260350" cy="244475"/>
              </a:xfrm>
              <a:custGeom>
                <a:avLst/>
                <a:gdLst>
                  <a:gd name="T0" fmla="*/ 19 w 106"/>
                  <a:gd name="T1" fmla="*/ 24 h 99"/>
                  <a:gd name="T2" fmla="*/ 31 w 106"/>
                  <a:gd name="T3" fmla="*/ 10 h 99"/>
                  <a:gd name="T4" fmla="*/ 51 w 106"/>
                  <a:gd name="T5" fmla="*/ 5 h 99"/>
                  <a:gd name="T6" fmla="*/ 66 w 106"/>
                  <a:gd name="T7" fmla="*/ 8 h 99"/>
                  <a:gd name="T8" fmla="*/ 76 w 106"/>
                  <a:gd name="T9" fmla="*/ 13 h 99"/>
                  <a:gd name="T10" fmla="*/ 84 w 106"/>
                  <a:gd name="T11" fmla="*/ 21 h 99"/>
                  <a:gd name="T12" fmla="*/ 88 w 106"/>
                  <a:gd name="T13" fmla="*/ 31 h 99"/>
                  <a:gd name="T14" fmla="*/ 91 w 106"/>
                  <a:gd name="T15" fmla="*/ 51 h 99"/>
                  <a:gd name="T16" fmla="*/ 87 w 106"/>
                  <a:gd name="T17" fmla="*/ 73 h 99"/>
                  <a:gd name="T18" fmla="*/ 75 w 106"/>
                  <a:gd name="T19" fmla="*/ 88 h 99"/>
                  <a:gd name="T20" fmla="*/ 55 w 106"/>
                  <a:gd name="T21" fmla="*/ 93 h 99"/>
                  <a:gd name="T22" fmla="*/ 40 w 106"/>
                  <a:gd name="T23" fmla="*/ 91 h 99"/>
                  <a:gd name="T24" fmla="*/ 28 w 106"/>
                  <a:gd name="T25" fmla="*/ 82 h 99"/>
                  <a:gd name="T26" fmla="*/ 19 w 106"/>
                  <a:gd name="T27" fmla="*/ 69 h 99"/>
                  <a:gd name="T28" fmla="*/ 16 w 106"/>
                  <a:gd name="T29" fmla="*/ 57 h 99"/>
                  <a:gd name="T30" fmla="*/ 14 w 106"/>
                  <a:gd name="T31" fmla="*/ 45 h 99"/>
                  <a:gd name="T32" fmla="*/ 19 w 106"/>
                  <a:gd name="T33" fmla="*/ 24 h 99"/>
                  <a:gd name="T34" fmla="*/ 3 w 106"/>
                  <a:gd name="T35" fmla="*/ 69 h 99"/>
                  <a:gd name="T36" fmla="*/ 13 w 106"/>
                  <a:gd name="T37" fmla="*/ 86 h 99"/>
                  <a:gd name="T38" fmla="*/ 29 w 106"/>
                  <a:gd name="T39" fmla="*/ 96 h 99"/>
                  <a:gd name="T40" fmla="*/ 50 w 106"/>
                  <a:gd name="T41" fmla="*/ 99 h 99"/>
                  <a:gd name="T42" fmla="*/ 90 w 106"/>
                  <a:gd name="T43" fmla="*/ 84 h 99"/>
                  <a:gd name="T44" fmla="*/ 106 w 106"/>
                  <a:gd name="T45" fmla="*/ 46 h 99"/>
                  <a:gd name="T46" fmla="*/ 105 w 106"/>
                  <a:gd name="T47" fmla="*/ 33 h 99"/>
                  <a:gd name="T48" fmla="*/ 101 w 106"/>
                  <a:gd name="T49" fmla="*/ 22 h 99"/>
                  <a:gd name="T50" fmla="*/ 91 w 106"/>
                  <a:gd name="T51" fmla="*/ 11 h 99"/>
                  <a:gd name="T52" fmla="*/ 75 w 106"/>
                  <a:gd name="T53" fmla="*/ 3 h 99"/>
                  <a:gd name="T54" fmla="*/ 54 w 106"/>
                  <a:gd name="T55" fmla="*/ 0 h 99"/>
                  <a:gd name="T56" fmla="*/ 32 w 106"/>
                  <a:gd name="T57" fmla="*/ 3 h 99"/>
                  <a:gd name="T58" fmla="*/ 14 w 106"/>
                  <a:gd name="T59" fmla="*/ 14 h 99"/>
                  <a:gd name="T60" fmla="*/ 3 w 106"/>
                  <a:gd name="T61" fmla="*/ 30 h 99"/>
                  <a:gd name="T62" fmla="*/ 0 w 106"/>
                  <a:gd name="T63" fmla="*/ 50 h 99"/>
                  <a:gd name="T64" fmla="*/ 3 w 106"/>
                  <a:gd name="T65" fmla="*/ 69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6" h="99">
                    <a:moveTo>
                      <a:pt x="19" y="24"/>
                    </a:moveTo>
                    <a:cubicBezTo>
                      <a:pt x="22" y="18"/>
                      <a:pt x="26" y="13"/>
                      <a:pt x="31" y="10"/>
                    </a:cubicBezTo>
                    <a:cubicBezTo>
                      <a:pt x="37" y="7"/>
                      <a:pt x="44" y="5"/>
                      <a:pt x="51" y="5"/>
                    </a:cubicBezTo>
                    <a:cubicBezTo>
                      <a:pt x="56" y="5"/>
                      <a:pt x="61" y="6"/>
                      <a:pt x="66" y="8"/>
                    </a:cubicBezTo>
                    <a:cubicBezTo>
                      <a:pt x="70" y="9"/>
                      <a:pt x="74" y="11"/>
                      <a:pt x="76" y="13"/>
                    </a:cubicBezTo>
                    <a:cubicBezTo>
                      <a:pt x="79" y="16"/>
                      <a:pt x="82" y="18"/>
                      <a:pt x="84" y="21"/>
                    </a:cubicBezTo>
                    <a:cubicBezTo>
                      <a:pt x="86" y="24"/>
                      <a:pt x="87" y="27"/>
                      <a:pt x="88" y="31"/>
                    </a:cubicBezTo>
                    <a:cubicBezTo>
                      <a:pt x="90" y="37"/>
                      <a:pt x="91" y="44"/>
                      <a:pt x="91" y="51"/>
                    </a:cubicBezTo>
                    <a:cubicBezTo>
                      <a:pt x="91" y="59"/>
                      <a:pt x="90" y="67"/>
                      <a:pt x="87" y="73"/>
                    </a:cubicBezTo>
                    <a:cubicBezTo>
                      <a:pt x="85" y="79"/>
                      <a:pt x="80" y="84"/>
                      <a:pt x="75" y="88"/>
                    </a:cubicBezTo>
                    <a:cubicBezTo>
                      <a:pt x="69" y="91"/>
                      <a:pt x="63" y="93"/>
                      <a:pt x="55" y="93"/>
                    </a:cubicBezTo>
                    <a:cubicBezTo>
                      <a:pt x="50" y="93"/>
                      <a:pt x="45" y="92"/>
                      <a:pt x="40" y="91"/>
                    </a:cubicBezTo>
                    <a:cubicBezTo>
                      <a:pt x="36" y="89"/>
                      <a:pt x="32" y="86"/>
                      <a:pt x="28" y="82"/>
                    </a:cubicBezTo>
                    <a:cubicBezTo>
                      <a:pt x="24" y="79"/>
                      <a:pt x="21" y="74"/>
                      <a:pt x="19" y="69"/>
                    </a:cubicBezTo>
                    <a:cubicBezTo>
                      <a:pt x="18" y="66"/>
                      <a:pt x="17" y="62"/>
                      <a:pt x="16" y="57"/>
                    </a:cubicBezTo>
                    <a:cubicBezTo>
                      <a:pt x="15" y="53"/>
                      <a:pt x="14" y="49"/>
                      <a:pt x="14" y="45"/>
                    </a:cubicBezTo>
                    <a:cubicBezTo>
                      <a:pt x="14" y="37"/>
                      <a:pt x="16" y="30"/>
                      <a:pt x="19" y="24"/>
                    </a:cubicBezTo>
                    <a:close/>
                    <a:moveTo>
                      <a:pt x="3" y="69"/>
                    </a:moveTo>
                    <a:cubicBezTo>
                      <a:pt x="5" y="76"/>
                      <a:pt x="9" y="81"/>
                      <a:pt x="13" y="86"/>
                    </a:cubicBezTo>
                    <a:cubicBezTo>
                      <a:pt x="18" y="90"/>
                      <a:pt x="23" y="94"/>
                      <a:pt x="29" y="96"/>
                    </a:cubicBezTo>
                    <a:cubicBezTo>
                      <a:pt x="36" y="98"/>
                      <a:pt x="43" y="99"/>
                      <a:pt x="50" y="99"/>
                    </a:cubicBezTo>
                    <a:cubicBezTo>
                      <a:pt x="66" y="99"/>
                      <a:pt x="80" y="94"/>
                      <a:pt x="90" y="84"/>
                    </a:cubicBezTo>
                    <a:cubicBezTo>
                      <a:pt x="101" y="74"/>
                      <a:pt x="106" y="62"/>
                      <a:pt x="106" y="46"/>
                    </a:cubicBezTo>
                    <a:cubicBezTo>
                      <a:pt x="106" y="42"/>
                      <a:pt x="106" y="37"/>
                      <a:pt x="105" y="33"/>
                    </a:cubicBezTo>
                    <a:cubicBezTo>
                      <a:pt x="104" y="29"/>
                      <a:pt x="102" y="25"/>
                      <a:pt x="101" y="22"/>
                    </a:cubicBezTo>
                    <a:cubicBezTo>
                      <a:pt x="98" y="18"/>
                      <a:pt x="95" y="15"/>
                      <a:pt x="91" y="11"/>
                    </a:cubicBezTo>
                    <a:cubicBezTo>
                      <a:pt x="87" y="8"/>
                      <a:pt x="82" y="5"/>
                      <a:pt x="75" y="3"/>
                    </a:cubicBezTo>
                    <a:cubicBezTo>
                      <a:pt x="69" y="1"/>
                      <a:pt x="62" y="0"/>
                      <a:pt x="54" y="0"/>
                    </a:cubicBezTo>
                    <a:cubicBezTo>
                      <a:pt x="46" y="0"/>
                      <a:pt x="38" y="1"/>
                      <a:pt x="32" y="3"/>
                    </a:cubicBezTo>
                    <a:cubicBezTo>
                      <a:pt x="25" y="6"/>
                      <a:pt x="19" y="9"/>
                      <a:pt x="14" y="14"/>
                    </a:cubicBezTo>
                    <a:cubicBezTo>
                      <a:pt x="9" y="19"/>
                      <a:pt x="5" y="24"/>
                      <a:pt x="3" y="30"/>
                    </a:cubicBezTo>
                    <a:cubicBezTo>
                      <a:pt x="1" y="36"/>
                      <a:pt x="0" y="43"/>
                      <a:pt x="0" y="50"/>
                    </a:cubicBezTo>
                    <a:cubicBezTo>
                      <a:pt x="0" y="56"/>
                      <a:pt x="1" y="63"/>
                      <a:pt x="3"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grpSp>
      </p:grpSp>
      <p:sp>
        <p:nvSpPr>
          <p:cNvPr id="2" name="Title 1"/>
          <p:cNvSpPr>
            <a:spLocks noGrp="1"/>
          </p:cNvSpPr>
          <p:nvPr>
            <p:ph type="ctrTitle"/>
          </p:nvPr>
        </p:nvSpPr>
        <p:spPr>
          <a:xfrm>
            <a:off x="658368" y="2743200"/>
            <a:ext cx="7827264" cy="1371600"/>
          </a:xfrm>
        </p:spPr>
        <p:txBody>
          <a:bodyPr lIns="0" rIns="0" anchor="b" anchorCtr="0">
            <a:noAutofit/>
          </a:bodyPr>
          <a:lstStyle>
            <a:lvl1pPr algn="l">
              <a:defRPr sz="3600">
                <a:solidFill>
                  <a:schemeClr val="tx2"/>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658368" y="4114800"/>
            <a:ext cx="7827264" cy="685800"/>
          </a:xfrm>
        </p:spPr>
        <p:txBody>
          <a:bodyPr lIns="0" tIns="228600" rIns="0">
            <a:noAutofit/>
          </a:bodyPr>
          <a:lstStyle>
            <a:lvl1pPr marL="0" indent="0" algn="l">
              <a:spcBef>
                <a:spcPts val="0"/>
              </a:spcBef>
              <a:buNone/>
              <a:defRPr sz="2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smtClean="0"/>
          </a:p>
        </p:txBody>
      </p:sp>
      <p:sp>
        <p:nvSpPr>
          <p:cNvPr id="4" name="Date Placeholder 3"/>
          <p:cNvSpPr>
            <a:spLocks noGrp="1"/>
          </p:cNvSpPr>
          <p:nvPr>
            <p:ph type="dt" sz="half" idx="10"/>
          </p:nvPr>
        </p:nvSpPr>
        <p:spPr/>
        <p:txBody>
          <a:bodyPr/>
          <a:lstStyle/>
          <a:p>
            <a:fld id="{782E6173-C76E-4A9B-974F-2648945F33A6}" type="datetimeFigureOut">
              <a:rPr lang="en-US" smtClean="0"/>
              <a:t>3/28/2013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2933E7-78F5-43F7-931E-F79EC810BB82}" type="slidenum">
              <a:rPr lang="en-US" smtClean="0"/>
              <a:t>‹#›</a:t>
            </a:fld>
            <a:endParaRPr lang="en-US"/>
          </a:p>
        </p:txBody>
      </p:sp>
    </p:spTree>
    <p:extLst>
      <p:ext uri="{BB962C8B-B14F-4D97-AF65-F5344CB8AC3E}">
        <p14:creationId xmlns:p14="http://schemas.microsoft.com/office/powerpoint/2010/main" val="2900270017"/>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82E6173-C76E-4A9B-974F-2648945F33A6}" type="datetimeFigureOut">
              <a:rPr lang="en-US" smtClean="0"/>
              <a:t>3/28/2013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2933E7-78F5-43F7-931E-F79EC810BB82}" type="slidenum">
              <a:rPr lang="en-US" smtClean="0"/>
              <a:t>‹#›</a:t>
            </a:fld>
            <a:endParaRPr lang="en-US"/>
          </a:p>
        </p:txBody>
      </p:sp>
      <p:grpSp>
        <p:nvGrpSpPr>
          <p:cNvPr id="44" name="Group 43"/>
          <p:cNvGrpSpPr/>
          <p:nvPr/>
        </p:nvGrpSpPr>
        <p:grpSpPr>
          <a:xfrm>
            <a:off x="120650" y="6299200"/>
            <a:ext cx="420688" cy="458788"/>
            <a:chOff x="120650" y="6299200"/>
            <a:chExt cx="420688" cy="458788"/>
          </a:xfrm>
          <a:solidFill>
            <a:srgbClr val="FFFFFF"/>
          </a:solidFill>
        </p:grpSpPr>
        <p:sp>
          <p:nvSpPr>
            <p:cNvPr id="45" name="Freeform 9"/>
            <p:cNvSpPr>
              <a:spLocks noChangeAspect="1" noEditPoints="1"/>
            </p:cNvSpPr>
            <p:nvPr userDrawn="1"/>
          </p:nvSpPr>
          <p:spPr bwMode="auto">
            <a:xfrm>
              <a:off x="184150" y="6523038"/>
              <a:ext cx="293688" cy="234950"/>
            </a:xfrm>
            <a:custGeom>
              <a:avLst/>
              <a:gdLst>
                <a:gd name="T0" fmla="*/ 283 w 359"/>
                <a:gd name="T1" fmla="*/ 0 h 287"/>
                <a:gd name="T2" fmla="*/ 207 w 359"/>
                <a:gd name="T3" fmla="*/ 0 h 287"/>
                <a:gd name="T4" fmla="*/ 207 w 359"/>
                <a:gd name="T5" fmla="*/ 86 h 287"/>
                <a:gd name="T6" fmla="*/ 244 w 359"/>
                <a:gd name="T7" fmla="*/ 171 h 287"/>
                <a:gd name="T8" fmla="*/ 244 w 359"/>
                <a:gd name="T9" fmla="*/ 159 h 287"/>
                <a:gd name="T10" fmla="*/ 224 w 359"/>
                <a:gd name="T11" fmla="*/ 96 h 287"/>
                <a:gd name="T12" fmla="*/ 224 w 359"/>
                <a:gd name="T13" fmla="*/ 74 h 287"/>
                <a:gd name="T14" fmla="*/ 253 w 359"/>
                <a:gd name="T15" fmla="*/ 74 h 287"/>
                <a:gd name="T16" fmla="*/ 253 w 359"/>
                <a:gd name="T17" fmla="*/ 171 h 287"/>
                <a:gd name="T18" fmla="*/ 180 w 359"/>
                <a:gd name="T19" fmla="*/ 280 h 287"/>
                <a:gd name="T20" fmla="*/ 106 w 359"/>
                <a:gd name="T21" fmla="*/ 177 h 287"/>
                <a:gd name="T22" fmla="*/ 151 w 359"/>
                <a:gd name="T23" fmla="*/ 86 h 287"/>
                <a:gd name="T24" fmla="*/ 151 w 359"/>
                <a:gd name="T25" fmla="*/ 74 h 287"/>
                <a:gd name="T26" fmla="*/ 180 w 359"/>
                <a:gd name="T27" fmla="*/ 74 h 287"/>
                <a:gd name="T28" fmla="*/ 198 w 359"/>
                <a:gd name="T29" fmla="*/ 74 h 287"/>
                <a:gd name="T30" fmla="*/ 198 w 359"/>
                <a:gd name="T31" fmla="*/ 56 h 287"/>
                <a:gd name="T32" fmla="*/ 180 w 359"/>
                <a:gd name="T33" fmla="*/ 56 h 287"/>
                <a:gd name="T34" fmla="*/ 151 w 359"/>
                <a:gd name="T35" fmla="*/ 56 h 287"/>
                <a:gd name="T36" fmla="*/ 151 w 359"/>
                <a:gd name="T37" fmla="*/ 56 h 287"/>
                <a:gd name="T38" fmla="*/ 134 w 359"/>
                <a:gd name="T39" fmla="*/ 56 h 287"/>
                <a:gd name="T40" fmla="*/ 134 w 359"/>
                <a:gd name="T41" fmla="*/ 56 h 287"/>
                <a:gd name="T42" fmla="*/ 89 w 359"/>
                <a:gd name="T43" fmla="*/ 56 h 287"/>
                <a:gd name="T44" fmla="*/ 89 w 359"/>
                <a:gd name="T45" fmla="*/ 159 h 287"/>
                <a:gd name="T46" fmla="*/ 89 w 359"/>
                <a:gd name="T47" fmla="*/ 169 h 287"/>
                <a:gd name="T48" fmla="*/ 89 w 359"/>
                <a:gd name="T49" fmla="*/ 169 h 287"/>
                <a:gd name="T50" fmla="*/ 106 w 359"/>
                <a:gd name="T51" fmla="*/ 155 h 287"/>
                <a:gd name="T52" fmla="*/ 106 w 359"/>
                <a:gd name="T53" fmla="*/ 155 h 287"/>
                <a:gd name="T54" fmla="*/ 106 w 359"/>
                <a:gd name="T55" fmla="*/ 74 h 287"/>
                <a:gd name="T56" fmla="*/ 134 w 359"/>
                <a:gd name="T57" fmla="*/ 74 h 287"/>
                <a:gd name="T58" fmla="*/ 134 w 359"/>
                <a:gd name="T59" fmla="*/ 74 h 287"/>
                <a:gd name="T60" fmla="*/ 134 w 359"/>
                <a:gd name="T61" fmla="*/ 96 h 287"/>
                <a:gd name="T62" fmla="*/ 75 w 359"/>
                <a:gd name="T63" fmla="*/ 186 h 287"/>
                <a:gd name="T64" fmla="*/ 17 w 359"/>
                <a:gd name="T65" fmla="*/ 96 h 287"/>
                <a:gd name="T66" fmla="*/ 17 w 359"/>
                <a:gd name="T67" fmla="*/ 18 h 287"/>
                <a:gd name="T68" fmla="*/ 75 w 359"/>
                <a:gd name="T69" fmla="*/ 18 h 287"/>
                <a:gd name="T70" fmla="*/ 134 w 359"/>
                <a:gd name="T71" fmla="*/ 18 h 287"/>
                <a:gd name="T72" fmla="*/ 134 w 359"/>
                <a:gd name="T73" fmla="*/ 48 h 287"/>
                <a:gd name="T74" fmla="*/ 151 w 359"/>
                <a:gd name="T75" fmla="*/ 48 h 287"/>
                <a:gd name="T76" fmla="*/ 151 w 359"/>
                <a:gd name="T77" fmla="*/ 0 h 287"/>
                <a:gd name="T78" fmla="*/ 75 w 359"/>
                <a:gd name="T79" fmla="*/ 0 h 287"/>
                <a:gd name="T80" fmla="*/ 0 w 359"/>
                <a:gd name="T81" fmla="*/ 0 h 287"/>
                <a:gd name="T82" fmla="*/ 0 w 359"/>
                <a:gd name="T83" fmla="*/ 86 h 287"/>
                <a:gd name="T84" fmla="*/ 75 w 359"/>
                <a:gd name="T85" fmla="*/ 192 h 287"/>
                <a:gd name="T86" fmla="*/ 91 w 359"/>
                <a:gd name="T87" fmla="*/ 186 h 287"/>
                <a:gd name="T88" fmla="*/ 180 w 359"/>
                <a:gd name="T89" fmla="*/ 287 h 287"/>
                <a:gd name="T90" fmla="*/ 269 w 359"/>
                <a:gd name="T91" fmla="*/ 186 h 287"/>
                <a:gd name="T92" fmla="*/ 283 w 359"/>
                <a:gd name="T93" fmla="*/ 192 h 287"/>
                <a:gd name="T94" fmla="*/ 359 w 359"/>
                <a:gd name="T95" fmla="*/ 86 h 287"/>
                <a:gd name="T96" fmla="*/ 359 w 359"/>
                <a:gd name="T97" fmla="*/ 0 h 287"/>
                <a:gd name="T98" fmla="*/ 283 w 359"/>
                <a:gd name="T99" fmla="*/ 0 h 287"/>
                <a:gd name="T100" fmla="*/ 341 w 359"/>
                <a:gd name="T101" fmla="*/ 96 h 287"/>
                <a:gd name="T102" fmla="*/ 283 w 359"/>
                <a:gd name="T103" fmla="*/ 186 h 287"/>
                <a:gd name="T104" fmla="*/ 270 w 359"/>
                <a:gd name="T105" fmla="*/ 179 h 287"/>
                <a:gd name="T106" fmla="*/ 271 w 359"/>
                <a:gd name="T107" fmla="*/ 159 h 287"/>
                <a:gd name="T108" fmla="*/ 271 w 359"/>
                <a:gd name="T109" fmla="*/ 56 h 287"/>
                <a:gd name="T110" fmla="*/ 224 w 359"/>
                <a:gd name="T111" fmla="*/ 56 h 287"/>
                <a:gd name="T112" fmla="*/ 224 w 359"/>
                <a:gd name="T113" fmla="*/ 18 h 287"/>
                <a:gd name="T114" fmla="*/ 283 w 359"/>
                <a:gd name="T115" fmla="*/ 18 h 287"/>
                <a:gd name="T116" fmla="*/ 341 w 359"/>
                <a:gd name="T117" fmla="*/ 18 h 287"/>
                <a:gd name="T118" fmla="*/ 341 w 359"/>
                <a:gd name="T119" fmla="*/ 96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59" h="287">
                  <a:moveTo>
                    <a:pt x="283" y="0"/>
                  </a:moveTo>
                  <a:cubicBezTo>
                    <a:pt x="207" y="0"/>
                    <a:pt x="207" y="0"/>
                    <a:pt x="207" y="0"/>
                  </a:cubicBezTo>
                  <a:cubicBezTo>
                    <a:pt x="207" y="86"/>
                    <a:pt x="207" y="86"/>
                    <a:pt x="207" y="86"/>
                  </a:cubicBezTo>
                  <a:cubicBezTo>
                    <a:pt x="207" y="125"/>
                    <a:pt x="221" y="152"/>
                    <a:pt x="244" y="171"/>
                  </a:cubicBezTo>
                  <a:cubicBezTo>
                    <a:pt x="244" y="159"/>
                    <a:pt x="244" y="159"/>
                    <a:pt x="244" y="159"/>
                  </a:cubicBezTo>
                  <a:cubicBezTo>
                    <a:pt x="227" y="139"/>
                    <a:pt x="224" y="116"/>
                    <a:pt x="224" y="96"/>
                  </a:cubicBezTo>
                  <a:cubicBezTo>
                    <a:pt x="224" y="74"/>
                    <a:pt x="224" y="74"/>
                    <a:pt x="224" y="74"/>
                  </a:cubicBezTo>
                  <a:cubicBezTo>
                    <a:pt x="253" y="74"/>
                    <a:pt x="253" y="74"/>
                    <a:pt x="253" y="74"/>
                  </a:cubicBezTo>
                  <a:cubicBezTo>
                    <a:pt x="253" y="171"/>
                    <a:pt x="253" y="171"/>
                    <a:pt x="253" y="171"/>
                  </a:cubicBezTo>
                  <a:cubicBezTo>
                    <a:pt x="253" y="207"/>
                    <a:pt x="243" y="252"/>
                    <a:pt x="180" y="280"/>
                  </a:cubicBezTo>
                  <a:cubicBezTo>
                    <a:pt x="119" y="253"/>
                    <a:pt x="107" y="211"/>
                    <a:pt x="106" y="177"/>
                  </a:cubicBezTo>
                  <a:cubicBezTo>
                    <a:pt x="135" y="157"/>
                    <a:pt x="151" y="129"/>
                    <a:pt x="151" y="86"/>
                  </a:cubicBezTo>
                  <a:cubicBezTo>
                    <a:pt x="151" y="74"/>
                    <a:pt x="151" y="74"/>
                    <a:pt x="151" y="74"/>
                  </a:cubicBezTo>
                  <a:cubicBezTo>
                    <a:pt x="180" y="74"/>
                    <a:pt x="180" y="74"/>
                    <a:pt x="180" y="74"/>
                  </a:cubicBezTo>
                  <a:cubicBezTo>
                    <a:pt x="198" y="74"/>
                    <a:pt x="198" y="74"/>
                    <a:pt x="198" y="74"/>
                  </a:cubicBezTo>
                  <a:cubicBezTo>
                    <a:pt x="198" y="56"/>
                    <a:pt x="198" y="56"/>
                    <a:pt x="198" y="56"/>
                  </a:cubicBezTo>
                  <a:cubicBezTo>
                    <a:pt x="180" y="56"/>
                    <a:pt x="180" y="56"/>
                    <a:pt x="180" y="56"/>
                  </a:cubicBezTo>
                  <a:cubicBezTo>
                    <a:pt x="151" y="56"/>
                    <a:pt x="151" y="56"/>
                    <a:pt x="151" y="56"/>
                  </a:cubicBezTo>
                  <a:cubicBezTo>
                    <a:pt x="151" y="56"/>
                    <a:pt x="151" y="56"/>
                    <a:pt x="151" y="56"/>
                  </a:cubicBezTo>
                  <a:cubicBezTo>
                    <a:pt x="134" y="56"/>
                    <a:pt x="134" y="56"/>
                    <a:pt x="134" y="56"/>
                  </a:cubicBezTo>
                  <a:cubicBezTo>
                    <a:pt x="134" y="56"/>
                    <a:pt x="134" y="56"/>
                    <a:pt x="134" y="56"/>
                  </a:cubicBezTo>
                  <a:cubicBezTo>
                    <a:pt x="89" y="56"/>
                    <a:pt x="89" y="56"/>
                    <a:pt x="89" y="56"/>
                  </a:cubicBezTo>
                  <a:cubicBezTo>
                    <a:pt x="89" y="159"/>
                    <a:pt x="89" y="159"/>
                    <a:pt x="89" y="159"/>
                  </a:cubicBezTo>
                  <a:cubicBezTo>
                    <a:pt x="89" y="162"/>
                    <a:pt x="89" y="166"/>
                    <a:pt x="89" y="169"/>
                  </a:cubicBezTo>
                  <a:cubicBezTo>
                    <a:pt x="89" y="169"/>
                    <a:pt x="89" y="169"/>
                    <a:pt x="89" y="169"/>
                  </a:cubicBezTo>
                  <a:cubicBezTo>
                    <a:pt x="96" y="165"/>
                    <a:pt x="101" y="160"/>
                    <a:pt x="106" y="155"/>
                  </a:cubicBezTo>
                  <a:cubicBezTo>
                    <a:pt x="106" y="155"/>
                    <a:pt x="106" y="155"/>
                    <a:pt x="106" y="155"/>
                  </a:cubicBezTo>
                  <a:cubicBezTo>
                    <a:pt x="106" y="74"/>
                    <a:pt x="106" y="74"/>
                    <a:pt x="106" y="74"/>
                  </a:cubicBezTo>
                  <a:cubicBezTo>
                    <a:pt x="134" y="74"/>
                    <a:pt x="134" y="74"/>
                    <a:pt x="134" y="74"/>
                  </a:cubicBezTo>
                  <a:cubicBezTo>
                    <a:pt x="134" y="74"/>
                    <a:pt x="134" y="74"/>
                    <a:pt x="134" y="74"/>
                  </a:cubicBezTo>
                  <a:cubicBezTo>
                    <a:pt x="134" y="96"/>
                    <a:pt x="134" y="96"/>
                    <a:pt x="134" y="96"/>
                  </a:cubicBezTo>
                  <a:cubicBezTo>
                    <a:pt x="134" y="126"/>
                    <a:pt x="128" y="162"/>
                    <a:pt x="75" y="186"/>
                  </a:cubicBezTo>
                  <a:cubicBezTo>
                    <a:pt x="23" y="162"/>
                    <a:pt x="17" y="126"/>
                    <a:pt x="17" y="96"/>
                  </a:cubicBezTo>
                  <a:cubicBezTo>
                    <a:pt x="17" y="18"/>
                    <a:pt x="17" y="18"/>
                    <a:pt x="17" y="18"/>
                  </a:cubicBezTo>
                  <a:cubicBezTo>
                    <a:pt x="75" y="18"/>
                    <a:pt x="75" y="18"/>
                    <a:pt x="75" y="18"/>
                  </a:cubicBezTo>
                  <a:cubicBezTo>
                    <a:pt x="134" y="18"/>
                    <a:pt x="134" y="18"/>
                    <a:pt x="134" y="18"/>
                  </a:cubicBezTo>
                  <a:cubicBezTo>
                    <a:pt x="134" y="48"/>
                    <a:pt x="134" y="48"/>
                    <a:pt x="134" y="48"/>
                  </a:cubicBezTo>
                  <a:cubicBezTo>
                    <a:pt x="151" y="48"/>
                    <a:pt x="151" y="48"/>
                    <a:pt x="151" y="48"/>
                  </a:cubicBezTo>
                  <a:cubicBezTo>
                    <a:pt x="151" y="0"/>
                    <a:pt x="151" y="0"/>
                    <a:pt x="151" y="0"/>
                  </a:cubicBezTo>
                  <a:cubicBezTo>
                    <a:pt x="75" y="0"/>
                    <a:pt x="75" y="0"/>
                    <a:pt x="75" y="0"/>
                  </a:cubicBezTo>
                  <a:cubicBezTo>
                    <a:pt x="0" y="0"/>
                    <a:pt x="0" y="0"/>
                    <a:pt x="0" y="0"/>
                  </a:cubicBezTo>
                  <a:cubicBezTo>
                    <a:pt x="0" y="86"/>
                    <a:pt x="0" y="86"/>
                    <a:pt x="0" y="86"/>
                  </a:cubicBezTo>
                  <a:cubicBezTo>
                    <a:pt x="0" y="143"/>
                    <a:pt x="28" y="174"/>
                    <a:pt x="75" y="192"/>
                  </a:cubicBezTo>
                  <a:cubicBezTo>
                    <a:pt x="81" y="190"/>
                    <a:pt x="86" y="188"/>
                    <a:pt x="91" y="186"/>
                  </a:cubicBezTo>
                  <a:cubicBezTo>
                    <a:pt x="99" y="237"/>
                    <a:pt x="131" y="268"/>
                    <a:pt x="180" y="287"/>
                  </a:cubicBezTo>
                  <a:cubicBezTo>
                    <a:pt x="228" y="268"/>
                    <a:pt x="260" y="238"/>
                    <a:pt x="269" y="186"/>
                  </a:cubicBezTo>
                  <a:cubicBezTo>
                    <a:pt x="273" y="188"/>
                    <a:pt x="278" y="190"/>
                    <a:pt x="283" y="192"/>
                  </a:cubicBezTo>
                  <a:cubicBezTo>
                    <a:pt x="330" y="174"/>
                    <a:pt x="359" y="143"/>
                    <a:pt x="359" y="86"/>
                  </a:cubicBezTo>
                  <a:cubicBezTo>
                    <a:pt x="359" y="0"/>
                    <a:pt x="359" y="0"/>
                    <a:pt x="359" y="0"/>
                  </a:cubicBezTo>
                  <a:lnTo>
                    <a:pt x="283" y="0"/>
                  </a:lnTo>
                  <a:close/>
                  <a:moveTo>
                    <a:pt x="341" y="96"/>
                  </a:moveTo>
                  <a:cubicBezTo>
                    <a:pt x="341" y="126"/>
                    <a:pt x="336" y="162"/>
                    <a:pt x="283" y="186"/>
                  </a:cubicBezTo>
                  <a:cubicBezTo>
                    <a:pt x="278" y="184"/>
                    <a:pt x="274" y="182"/>
                    <a:pt x="270" y="179"/>
                  </a:cubicBezTo>
                  <a:cubicBezTo>
                    <a:pt x="270" y="173"/>
                    <a:pt x="271" y="166"/>
                    <a:pt x="271" y="159"/>
                  </a:cubicBezTo>
                  <a:cubicBezTo>
                    <a:pt x="271" y="56"/>
                    <a:pt x="271" y="56"/>
                    <a:pt x="271" y="56"/>
                  </a:cubicBezTo>
                  <a:cubicBezTo>
                    <a:pt x="224" y="56"/>
                    <a:pt x="224" y="56"/>
                    <a:pt x="224" y="56"/>
                  </a:cubicBezTo>
                  <a:cubicBezTo>
                    <a:pt x="224" y="18"/>
                    <a:pt x="224" y="18"/>
                    <a:pt x="224" y="18"/>
                  </a:cubicBezTo>
                  <a:cubicBezTo>
                    <a:pt x="283" y="18"/>
                    <a:pt x="283" y="18"/>
                    <a:pt x="283" y="18"/>
                  </a:cubicBezTo>
                  <a:cubicBezTo>
                    <a:pt x="341" y="18"/>
                    <a:pt x="341" y="18"/>
                    <a:pt x="341" y="18"/>
                  </a:cubicBezTo>
                  <a:lnTo>
                    <a:pt x="341" y="9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grpSp>
          <p:nvGrpSpPr>
            <p:cNvPr id="46" name="Group 45"/>
            <p:cNvGrpSpPr/>
            <p:nvPr userDrawn="1"/>
          </p:nvGrpSpPr>
          <p:grpSpPr>
            <a:xfrm>
              <a:off x="120650" y="6299200"/>
              <a:ext cx="420688" cy="187326"/>
              <a:chOff x="120650" y="6299200"/>
              <a:chExt cx="420688" cy="187326"/>
            </a:xfrm>
            <a:grpFill/>
          </p:grpSpPr>
          <p:sp>
            <p:nvSpPr>
              <p:cNvPr id="47" name="Freeform 10"/>
              <p:cNvSpPr>
                <a:spLocks noChangeAspect="1"/>
              </p:cNvSpPr>
              <p:nvPr userDrawn="1"/>
            </p:nvSpPr>
            <p:spPr bwMode="auto">
              <a:xfrm>
                <a:off x="206375" y="6405563"/>
                <a:ext cx="63500" cy="79375"/>
              </a:xfrm>
              <a:custGeom>
                <a:avLst/>
                <a:gdLst>
                  <a:gd name="T0" fmla="*/ 6 w 76"/>
                  <a:gd name="T1" fmla="*/ 96 h 96"/>
                  <a:gd name="T2" fmla="*/ 6 w 76"/>
                  <a:gd name="T3" fmla="*/ 92 h 96"/>
                  <a:gd name="T4" fmla="*/ 12 w 76"/>
                  <a:gd name="T5" fmla="*/ 89 h 96"/>
                  <a:gd name="T6" fmla="*/ 13 w 76"/>
                  <a:gd name="T7" fmla="*/ 88 h 96"/>
                  <a:gd name="T8" fmla="*/ 13 w 76"/>
                  <a:gd name="T9" fmla="*/ 80 h 96"/>
                  <a:gd name="T10" fmla="*/ 14 w 76"/>
                  <a:gd name="T11" fmla="*/ 68 h 96"/>
                  <a:gd name="T12" fmla="*/ 14 w 76"/>
                  <a:gd name="T13" fmla="*/ 32 h 96"/>
                  <a:gd name="T14" fmla="*/ 13 w 76"/>
                  <a:gd name="T15" fmla="*/ 14 h 96"/>
                  <a:gd name="T16" fmla="*/ 12 w 76"/>
                  <a:gd name="T17" fmla="*/ 6 h 96"/>
                  <a:gd name="T18" fmla="*/ 10 w 76"/>
                  <a:gd name="T19" fmla="*/ 5 h 96"/>
                  <a:gd name="T20" fmla="*/ 0 w 76"/>
                  <a:gd name="T21" fmla="*/ 4 h 96"/>
                  <a:gd name="T22" fmla="*/ 0 w 76"/>
                  <a:gd name="T23" fmla="*/ 0 h 96"/>
                  <a:gd name="T24" fmla="*/ 21 w 76"/>
                  <a:gd name="T25" fmla="*/ 0 h 96"/>
                  <a:gd name="T26" fmla="*/ 41 w 76"/>
                  <a:gd name="T27" fmla="*/ 0 h 96"/>
                  <a:gd name="T28" fmla="*/ 41 w 76"/>
                  <a:gd name="T29" fmla="*/ 4 h 96"/>
                  <a:gd name="T30" fmla="*/ 31 w 76"/>
                  <a:gd name="T31" fmla="*/ 5 h 96"/>
                  <a:gd name="T32" fmla="*/ 29 w 76"/>
                  <a:gd name="T33" fmla="*/ 6 h 96"/>
                  <a:gd name="T34" fmla="*/ 28 w 76"/>
                  <a:gd name="T35" fmla="*/ 13 h 96"/>
                  <a:gd name="T36" fmla="*/ 27 w 76"/>
                  <a:gd name="T37" fmla="*/ 32 h 96"/>
                  <a:gd name="T38" fmla="*/ 27 w 76"/>
                  <a:gd name="T39" fmla="*/ 78 h 96"/>
                  <a:gd name="T40" fmla="*/ 28 w 76"/>
                  <a:gd name="T41" fmla="*/ 89 h 96"/>
                  <a:gd name="T42" fmla="*/ 39 w 76"/>
                  <a:gd name="T43" fmla="*/ 90 h 96"/>
                  <a:gd name="T44" fmla="*/ 67 w 76"/>
                  <a:gd name="T45" fmla="*/ 87 h 96"/>
                  <a:gd name="T46" fmla="*/ 69 w 76"/>
                  <a:gd name="T47" fmla="*/ 82 h 96"/>
                  <a:gd name="T48" fmla="*/ 72 w 76"/>
                  <a:gd name="T49" fmla="*/ 71 h 96"/>
                  <a:gd name="T50" fmla="*/ 76 w 76"/>
                  <a:gd name="T51" fmla="*/ 71 h 96"/>
                  <a:gd name="T52" fmla="*/ 73 w 76"/>
                  <a:gd name="T53" fmla="*/ 95 h 96"/>
                  <a:gd name="T54" fmla="*/ 69 w 76"/>
                  <a:gd name="T55" fmla="*/ 96 h 96"/>
                  <a:gd name="T56" fmla="*/ 57 w 76"/>
                  <a:gd name="T57" fmla="*/ 96 h 96"/>
                  <a:gd name="T58" fmla="*/ 20 w 76"/>
                  <a:gd name="T59" fmla="*/ 95 h 96"/>
                  <a:gd name="T60" fmla="*/ 6 w 76"/>
                  <a:gd name="T61"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6" h="96">
                    <a:moveTo>
                      <a:pt x="6" y="96"/>
                    </a:moveTo>
                    <a:cubicBezTo>
                      <a:pt x="6" y="92"/>
                      <a:pt x="6" y="92"/>
                      <a:pt x="6" y="92"/>
                    </a:cubicBezTo>
                    <a:cubicBezTo>
                      <a:pt x="9" y="91"/>
                      <a:pt x="11" y="90"/>
                      <a:pt x="12" y="89"/>
                    </a:cubicBezTo>
                    <a:cubicBezTo>
                      <a:pt x="12" y="89"/>
                      <a:pt x="12" y="88"/>
                      <a:pt x="13" y="88"/>
                    </a:cubicBezTo>
                    <a:cubicBezTo>
                      <a:pt x="13" y="86"/>
                      <a:pt x="13" y="84"/>
                      <a:pt x="13" y="80"/>
                    </a:cubicBezTo>
                    <a:cubicBezTo>
                      <a:pt x="14" y="73"/>
                      <a:pt x="14" y="70"/>
                      <a:pt x="14" y="68"/>
                    </a:cubicBezTo>
                    <a:cubicBezTo>
                      <a:pt x="14" y="32"/>
                      <a:pt x="14" y="32"/>
                      <a:pt x="14" y="32"/>
                    </a:cubicBezTo>
                    <a:cubicBezTo>
                      <a:pt x="14" y="26"/>
                      <a:pt x="14" y="20"/>
                      <a:pt x="13" y="14"/>
                    </a:cubicBezTo>
                    <a:cubicBezTo>
                      <a:pt x="13" y="10"/>
                      <a:pt x="13" y="7"/>
                      <a:pt x="12" y="6"/>
                    </a:cubicBezTo>
                    <a:cubicBezTo>
                      <a:pt x="12" y="6"/>
                      <a:pt x="11" y="5"/>
                      <a:pt x="10" y="5"/>
                    </a:cubicBezTo>
                    <a:cubicBezTo>
                      <a:pt x="9" y="4"/>
                      <a:pt x="5" y="4"/>
                      <a:pt x="0" y="4"/>
                    </a:cubicBezTo>
                    <a:cubicBezTo>
                      <a:pt x="0" y="0"/>
                      <a:pt x="0" y="0"/>
                      <a:pt x="0" y="0"/>
                    </a:cubicBezTo>
                    <a:cubicBezTo>
                      <a:pt x="11" y="0"/>
                      <a:pt x="18" y="0"/>
                      <a:pt x="21" y="0"/>
                    </a:cubicBezTo>
                    <a:cubicBezTo>
                      <a:pt x="24" y="0"/>
                      <a:pt x="31" y="0"/>
                      <a:pt x="41" y="0"/>
                    </a:cubicBezTo>
                    <a:cubicBezTo>
                      <a:pt x="41" y="4"/>
                      <a:pt x="41" y="4"/>
                      <a:pt x="41" y="4"/>
                    </a:cubicBezTo>
                    <a:cubicBezTo>
                      <a:pt x="36" y="4"/>
                      <a:pt x="32" y="4"/>
                      <a:pt x="31" y="5"/>
                    </a:cubicBezTo>
                    <a:cubicBezTo>
                      <a:pt x="30" y="5"/>
                      <a:pt x="29" y="6"/>
                      <a:pt x="29" y="6"/>
                    </a:cubicBezTo>
                    <a:cubicBezTo>
                      <a:pt x="28" y="7"/>
                      <a:pt x="28" y="9"/>
                      <a:pt x="28" y="13"/>
                    </a:cubicBezTo>
                    <a:cubicBezTo>
                      <a:pt x="27" y="14"/>
                      <a:pt x="27" y="20"/>
                      <a:pt x="27" y="32"/>
                    </a:cubicBezTo>
                    <a:cubicBezTo>
                      <a:pt x="27" y="78"/>
                      <a:pt x="27" y="78"/>
                      <a:pt x="27" y="78"/>
                    </a:cubicBezTo>
                    <a:cubicBezTo>
                      <a:pt x="27" y="82"/>
                      <a:pt x="27" y="86"/>
                      <a:pt x="28" y="89"/>
                    </a:cubicBezTo>
                    <a:cubicBezTo>
                      <a:pt x="33" y="89"/>
                      <a:pt x="33" y="90"/>
                      <a:pt x="39" y="90"/>
                    </a:cubicBezTo>
                    <a:cubicBezTo>
                      <a:pt x="52" y="90"/>
                      <a:pt x="62" y="89"/>
                      <a:pt x="67" y="87"/>
                    </a:cubicBezTo>
                    <a:cubicBezTo>
                      <a:pt x="68" y="86"/>
                      <a:pt x="68" y="84"/>
                      <a:pt x="69" y="82"/>
                    </a:cubicBezTo>
                    <a:cubicBezTo>
                      <a:pt x="72" y="71"/>
                      <a:pt x="72" y="71"/>
                      <a:pt x="72" y="71"/>
                    </a:cubicBezTo>
                    <a:cubicBezTo>
                      <a:pt x="76" y="71"/>
                      <a:pt x="76" y="71"/>
                      <a:pt x="76" y="71"/>
                    </a:cubicBezTo>
                    <a:cubicBezTo>
                      <a:pt x="75" y="78"/>
                      <a:pt x="74" y="86"/>
                      <a:pt x="73" y="95"/>
                    </a:cubicBezTo>
                    <a:cubicBezTo>
                      <a:pt x="71" y="95"/>
                      <a:pt x="70" y="95"/>
                      <a:pt x="69" y="96"/>
                    </a:cubicBezTo>
                    <a:cubicBezTo>
                      <a:pt x="66" y="96"/>
                      <a:pt x="63" y="96"/>
                      <a:pt x="57" y="96"/>
                    </a:cubicBezTo>
                    <a:cubicBezTo>
                      <a:pt x="20" y="95"/>
                      <a:pt x="20" y="95"/>
                      <a:pt x="20" y="95"/>
                    </a:cubicBezTo>
                    <a:cubicBezTo>
                      <a:pt x="15" y="95"/>
                      <a:pt x="11" y="95"/>
                      <a:pt x="6" y="96"/>
                    </a:cubicBezTo>
                    <a:close/>
                  </a:path>
                </a:pathLst>
              </a:custGeom>
              <a:grpFill/>
              <a:ln>
                <a:noFill/>
              </a:ln>
              <a:extLst/>
            </p:spPr>
            <p:txBody>
              <a:bodyPr/>
              <a:lstStyle/>
              <a:p>
                <a:endParaRPr lang="en-US" dirty="0"/>
              </a:p>
            </p:txBody>
          </p:sp>
          <p:sp>
            <p:nvSpPr>
              <p:cNvPr id="48" name="Freeform 11"/>
              <p:cNvSpPr>
                <a:spLocks noChangeAspect="1" noEditPoints="1"/>
              </p:cNvSpPr>
              <p:nvPr userDrawn="1"/>
            </p:nvSpPr>
            <p:spPr bwMode="auto">
              <a:xfrm>
                <a:off x="276225" y="6405563"/>
                <a:ext cx="34925" cy="79375"/>
              </a:xfrm>
              <a:custGeom>
                <a:avLst/>
                <a:gdLst>
                  <a:gd name="T0" fmla="*/ 42 w 42"/>
                  <a:gd name="T1" fmla="*/ 91 h 96"/>
                  <a:gd name="T2" fmla="*/ 42 w 42"/>
                  <a:gd name="T3" fmla="*/ 96 h 96"/>
                  <a:gd name="T4" fmla="*/ 22 w 42"/>
                  <a:gd name="T5" fmla="*/ 95 h 96"/>
                  <a:gd name="T6" fmla="*/ 0 w 42"/>
                  <a:gd name="T7" fmla="*/ 96 h 96"/>
                  <a:gd name="T8" fmla="*/ 0 w 42"/>
                  <a:gd name="T9" fmla="*/ 91 h 96"/>
                  <a:gd name="T10" fmla="*/ 10 w 42"/>
                  <a:gd name="T11" fmla="*/ 91 h 96"/>
                  <a:gd name="T12" fmla="*/ 13 w 42"/>
                  <a:gd name="T13" fmla="*/ 89 h 96"/>
                  <a:gd name="T14" fmla="*/ 14 w 42"/>
                  <a:gd name="T15" fmla="*/ 83 h 96"/>
                  <a:gd name="T16" fmla="*/ 14 w 42"/>
                  <a:gd name="T17" fmla="*/ 63 h 96"/>
                  <a:gd name="T18" fmla="*/ 14 w 42"/>
                  <a:gd name="T19" fmla="*/ 32 h 96"/>
                  <a:gd name="T20" fmla="*/ 14 w 42"/>
                  <a:gd name="T21" fmla="*/ 14 h 96"/>
                  <a:gd name="T22" fmla="*/ 13 w 42"/>
                  <a:gd name="T23" fmla="*/ 6 h 96"/>
                  <a:gd name="T24" fmla="*/ 10 w 42"/>
                  <a:gd name="T25" fmla="*/ 5 h 96"/>
                  <a:gd name="T26" fmla="*/ 0 w 42"/>
                  <a:gd name="T27" fmla="*/ 4 h 96"/>
                  <a:gd name="T28" fmla="*/ 0 w 42"/>
                  <a:gd name="T29" fmla="*/ 0 h 96"/>
                  <a:gd name="T30" fmla="*/ 21 w 42"/>
                  <a:gd name="T31" fmla="*/ 0 h 96"/>
                  <a:gd name="T32" fmla="*/ 42 w 42"/>
                  <a:gd name="T33" fmla="*/ 0 h 96"/>
                  <a:gd name="T34" fmla="*/ 42 w 42"/>
                  <a:gd name="T35" fmla="*/ 4 h 96"/>
                  <a:gd name="T36" fmla="*/ 32 w 42"/>
                  <a:gd name="T37" fmla="*/ 5 h 96"/>
                  <a:gd name="T38" fmla="*/ 29 w 42"/>
                  <a:gd name="T39" fmla="*/ 6 h 96"/>
                  <a:gd name="T40" fmla="*/ 28 w 42"/>
                  <a:gd name="T41" fmla="*/ 13 h 96"/>
                  <a:gd name="T42" fmla="*/ 28 w 42"/>
                  <a:gd name="T43" fmla="*/ 32 h 96"/>
                  <a:gd name="T44" fmla="*/ 28 w 42"/>
                  <a:gd name="T45" fmla="*/ 63 h 96"/>
                  <a:gd name="T46" fmla="*/ 28 w 42"/>
                  <a:gd name="T47" fmla="*/ 81 h 96"/>
                  <a:gd name="T48" fmla="*/ 29 w 42"/>
                  <a:gd name="T49" fmla="*/ 89 h 96"/>
                  <a:gd name="T50" fmla="*/ 32 w 42"/>
                  <a:gd name="T51" fmla="*/ 91 h 96"/>
                  <a:gd name="T52" fmla="*/ 42 w 42"/>
                  <a:gd name="T53" fmla="*/ 91 h 96"/>
                  <a:gd name="T54" fmla="*/ 28 w 42"/>
                  <a:gd name="T55" fmla="*/ 13 h 96"/>
                  <a:gd name="T56" fmla="*/ 28 w 42"/>
                  <a:gd name="T57" fmla="*/ 32 h 96"/>
                  <a:gd name="T58" fmla="*/ 28 w 42"/>
                  <a:gd name="T59" fmla="*/ 63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2" h="96">
                    <a:moveTo>
                      <a:pt x="42" y="91"/>
                    </a:moveTo>
                    <a:cubicBezTo>
                      <a:pt x="42" y="96"/>
                      <a:pt x="42" y="96"/>
                      <a:pt x="42" y="96"/>
                    </a:cubicBezTo>
                    <a:cubicBezTo>
                      <a:pt x="32" y="95"/>
                      <a:pt x="25" y="95"/>
                      <a:pt x="22" y="95"/>
                    </a:cubicBezTo>
                    <a:cubicBezTo>
                      <a:pt x="0" y="96"/>
                      <a:pt x="0" y="96"/>
                      <a:pt x="0" y="96"/>
                    </a:cubicBezTo>
                    <a:cubicBezTo>
                      <a:pt x="0" y="91"/>
                      <a:pt x="0" y="91"/>
                      <a:pt x="0" y="91"/>
                    </a:cubicBezTo>
                    <a:cubicBezTo>
                      <a:pt x="6" y="91"/>
                      <a:pt x="9" y="91"/>
                      <a:pt x="10" y="91"/>
                    </a:cubicBezTo>
                    <a:cubicBezTo>
                      <a:pt x="12" y="90"/>
                      <a:pt x="12" y="90"/>
                      <a:pt x="13" y="89"/>
                    </a:cubicBezTo>
                    <a:cubicBezTo>
                      <a:pt x="13" y="88"/>
                      <a:pt x="14" y="86"/>
                      <a:pt x="14" y="83"/>
                    </a:cubicBezTo>
                    <a:cubicBezTo>
                      <a:pt x="14" y="82"/>
                      <a:pt x="14" y="75"/>
                      <a:pt x="14" y="63"/>
                    </a:cubicBezTo>
                    <a:cubicBezTo>
                      <a:pt x="14" y="32"/>
                      <a:pt x="14" y="32"/>
                      <a:pt x="14" y="32"/>
                    </a:cubicBezTo>
                    <a:cubicBezTo>
                      <a:pt x="14" y="26"/>
                      <a:pt x="14" y="20"/>
                      <a:pt x="14" y="14"/>
                    </a:cubicBezTo>
                    <a:cubicBezTo>
                      <a:pt x="14" y="10"/>
                      <a:pt x="13" y="7"/>
                      <a:pt x="13" y="6"/>
                    </a:cubicBezTo>
                    <a:cubicBezTo>
                      <a:pt x="12" y="6"/>
                      <a:pt x="12" y="5"/>
                      <a:pt x="10" y="5"/>
                    </a:cubicBezTo>
                    <a:cubicBezTo>
                      <a:pt x="9" y="4"/>
                      <a:pt x="6" y="4"/>
                      <a:pt x="0" y="4"/>
                    </a:cubicBezTo>
                    <a:cubicBezTo>
                      <a:pt x="0" y="0"/>
                      <a:pt x="0" y="0"/>
                      <a:pt x="0" y="0"/>
                    </a:cubicBezTo>
                    <a:cubicBezTo>
                      <a:pt x="9" y="0"/>
                      <a:pt x="16" y="0"/>
                      <a:pt x="21" y="0"/>
                    </a:cubicBezTo>
                    <a:cubicBezTo>
                      <a:pt x="26" y="0"/>
                      <a:pt x="33" y="0"/>
                      <a:pt x="42" y="0"/>
                    </a:cubicBezTo>
                    <a:cubicBezTo>
                      <a:pt x="42" y="4"/>
                      <a:pt x="42" y="4"/>
                      <a:pt x="42" y="4"/>
                    </a:cubicBezTo>
                    <a:cubicBezTo>
                      <a:pt x="36" y="4"/>
                      <a:pt x="33" y="4"/>
                      <a:pt x="32" y="5"/>
                    </a:cubicBezTo>
                    <a:cubicBezTo>
                      <a:pt x="30" y="5"/>
                      <a:pt x="30" y="6"/>
                      <a:pt x="29" y="6"/>
                    </a:cubicBezTo>
                    <a:cubicBezTo>
                      <a:pt x="29" y="7"/>
                      <a:pt x="28" y="9"/>
                      <a:pt x="28" y="13"/>
                    </a:cubicBezTo>
                    <a:cubicBezTo>
                      <a:pt x="28" y="14"/>
                      <a:pt x="28" y="20"/>
                      <a:pt x="28" y="32"/>
                    </a:cubicBezTo>
                    <a:cubicBezTo>
                      <a:pt x="28" y="63"/>
                      <a:pt x="28" y="63"/>
                      <a:pt x="28" y="63"/>
                    </a:cubicBezTo>
                    <a:cubicBezTo>
                      <a:pt x="28" y="69"/>
                      <a:pt x="28" y="75"/>
                      <a:pt x="28" y="81"/>
                    </a:cubicBezTo>
                    <a:cubicBezTo>
                      <a:pt x="28" y="86"/>
                      <a:pt x="28" y="88"/>
                      <a:pt x="29" y="89"/>
                    </a:cubicBezTo>
                    <a:cubicBezTo>
                      <a:pt x="29" y="90"/>
                      <a:pt x="30" y="90"/>
                      <a:pt x="32" y="91"/>
                    </a:cubicBezTo>
                    <a:cubicBezTo>
                      <a:pt x="33" y="91"/>
                      <a:pt x="36" y="91"/>
                      <a:pt x="42" y="91"/>
                    </a:cubicBezTo>
                    <a:close/>
                    <a:moveTo>
                      <a:pt x="28" y="13"/>
                    </a:moveTo>
                    <a:cubicBezTo>
                      <a:pt x="28" y="14"/>
                      <a:pt x="28" y="20"/>
                      <a:pt x="28" y="32"/>
                    </a:cubicBezTo>
                    <a:cubicBezTo>
                      <a:pt x="28" y="63"/>
                      <a:pt x="28" y="63"/>
                      <a:pt x="28" y="63"/>
                    </a:cubicBezTo>
                  </a:path>
                </a:pathLst>
              </a:custGeom>
              <a:grpFill/>
              <a:ln>
                <a:noFill/>
              </a:ln>
              <a:extLst/>
            </p:spPr>
            <p:txBody>
              <a:bodyPr/>
              <a:lstStyle/>
              <a:p>
                <a:endParaRPr lang="en-US" dirty="0"/>
              </a:p>
            </p:txBody>
          </p:sp>
          <p:sp>
            <p:nvSpPr>
              <p:cNvPr id="49" name="Freeform 12"/>
              <p:cNvSpPr>
                <a:spLocks noChangeAspect="1"/>
              </p:cNvSpPr>
              <p:nvPr userDrawn="1"/>
            </p:nvSpPr>
            <p:spPr bwMode="auto">
              <a:xfrm>
                <a:off x="323850" y="6405563"/>
                <a:ext cx="90488" cy="80963"/>
              </a:xfrm>
              <a:custGeom>
                <a:avLst/>
                <a:gdLst>
                  <a:gd name="T0" fmla="*/ 0 w 111"/>
                  <a:gd name="T1" fmla="*/ 96 h 98"/>
                  <a:gd name="T2" fmla="*/ 0 w 111"/>
                  <a:gd name="T3" fmla="*/ 91 h 98"/>
                  <a:gd name="T4" fmla="*/ 10 w 111"/>
                  <a:gd name="T5" fmla="*/ 90 h 98"/>
                  <a:gd name="T6" fmla="*/ 11 w 111"/>
                  <a:gd name="T7" fmla="*/ 89 h 98"/>
                  <a:gd name="T8" fmla="*/ 12 w 111"/>
                  <a:gd name="T9" fmla="*/ 82 h 98"/>
                  <a:gd name="T10" fmla="*/ 13 w 111"/>
                  <a:gd name="T11" fmla="*/ 67 h 98"/>
                  <a:gd name="T12" fmla="*/ 13 w 111"/>
                  <a:gd name="T13" fmla="*/ 12 h 98"/>
                  <a:gd name="T14" fmla="*/ 13 w 111"/>
                  <a:gd name="T15" fmla="*/ 9 h 98"/>
                  <a:gd name="T16" fmla="*/ 10 w 111"/>
                  <a:gd name="T17" fmla="*/ 6 h 98"/>
                  <a:gd name="T18" fmla="*/ 7 w 111"/>
                  <a:gd name="T19" fmla="*/ 4 h 98"/>
                  <a:gd name="T20" fmla="*/ 0 w 111"/>
                  <a:gd name="T21" fmla="*/ 4 h 98"/>
                  <a:gd name="T22" fmla="*/ 0 w 111"/>
                  <a:gd name="T23" fmla="*/ 0 h 98"/>
                  <a:gd name="T24" fmla="*/ 15 w 111"/>
                  <a:gd name="T25" fmla="*/ 0 h 98"/>
                  <a:gd name="T26" fmla="*/ 26 w 111"/>
                  <a:gd name="T27" fmla="*/ 0 h 98"/>
                  <a:gd name="T28" fmla="*/ 34 w 111"/>
                  <a:gd name="T29" fmla="*/ 11 h 98"/>
                  <a:gd name="T30" fmla="*/ 49 w 111"/>
                  <a:gd name="T31" fmla="*/ 28 h 98"/>
                  <a:gd name="T32" fmla="*/ 70 w 111"/>
                  <a:gd name="T33" fmla="*/ 52 h 98"/>
                  <a:gd name="T34" fmla="*/ 86 w 111"/>
                  <a:gd name="T35" fmla="*/ 71 h 98"/>
                  <a:gd name="T36" fmla="*/ 92 w 111"/>
                  <a:gd name="T37" fmla="*/ 78 h 98"/>
                  <a:gd name="T38" fmla="*/ 92 w 111"/>
                  <a:gd name="T39" fmla="*/ 29 h 98"/>
                  <a:gd name="T40" fmla="*/ 92 w 111"/>
                  <a:gd name="T41" fmla="*/ 13 h 98"/>
                  <a:gd name="T42" fmla="*/ 91 w 111"/>
                  <a:gd name="T43" fmla="*/ 6 h 98"/>
                  <a:gd name="T44" fmla="*/ 90 w 111"/>
                  <a:gd name="T45" fmla="*/ 5 h 98"/>
                  <a:gd name="T46" fmla="*/ 80 w 111"/>
                  <a:gd name="T47" fmla="*/ 4 h 98"/>
                  <a:gd name="T48" fmla="*/ 80 w 111"/>
                  <a:gd name="T49" fmla="*/ 0 h 98"/>
                  <a:gd name="T50" fmla="*/ 97 w 111"/>
                  <a:gd name="T51" fmla="*/ 0 h 98"/>
                  <a:gd name="T52" fmla="*/ 111 w 111"/>
                  <a:gd name="T53" fmla="*/ 0 h 98"/>
                  <a:gd name="T54" fmla="*/ 111 w 111"/>
                  <a:gd name="T55" fmla="*/ 4 h 98"/>
                  <a:gd name="T56" fmla="*/ 102 w 111"/>
                  <a:gd name="T57" fmla="*/ 5 h 98"/>
                  <a:gd name="T58" fmla="*/ 100 w 111"/>
                  <a:gd name="T59" fmla="*/ 6 h 98"/>
                  <a:gd name="T60" fmla="*/ 99 w 111"/>
                  <a:gd name="T61" fmla="*/ 13 h 98"/>
                  <a:gd name="T62" fmla="*/ 99 w 111"/>
                  <a:gd name="T63" fmla="*/ 29 h 98"/>
                  <a:gd name="T64" fmla="*/ 99 w 111"/>
                  <a:gd name="T65" fmla="*/ 61 h 98"/>
                  <a:gd name="T66" fmla="*/ 99 w 111"/>
                  <a:gd name="T67" fmla="*/ 98 h 98"/>
                  <a:gd name="T68" fmla="*/ 92 w 111"/>
                  <a:gd name="T69" fmla="*/ 98 h 98"/>
                  <a:gd name="T70" fmla="*/ 91 w 111"/>
                  <a:gd name="T71" fmla="*/ 96 h 98"/>
                  <a:gd name="T72" fmla="*/ 89 w 111"/>
                  <a:gd name="T73" fmla="*/ 95 h 98"/>
                  <a:gd name="T74" fmla="*/ 87 w 111"/>
                  <a:gd name="T75" fmla="*/ 93 h 98"/>
                  <a:gd name="T76" fmla="*/ 78 w 111"/>
                  <a:gd name="T77" fmla="*/ 83 h 98"/>
                  <a:gd name="T78" fmla="*/ 69 w 111"/>
                  <a:gd name="T79" fmla="*/ 72 h 98"/>
                  <a:gd name="T80" fmla="*/ 19 w 111"/>
                  <a:gd name="T81" fmla="*/ 14 h 98"/>
                  <a:gd name="T82" fmla="*/ 19 w 111"/>
                  <a:gd name="T83" fmla="*/ 66 h 98"/>
                  <a:gd name="T84" fmla="*/ 20 w 111"/>
                  <a:gd name="T85" fmla="*/ 82 h 98"/>
                  <a:gd name="T86" fmla="*/ 20 w 111"/>
                  <a:gd name="T87" fmla="*/ 89 h 98"/>
                  <a:gd name="T88" fmla="*/ 22 w 111"/>
                  <a:gd name="T89" fmla="*/ 90 h 98"/>
                  <a:gd name="T90" fmla="*/ 32 w 111"/>
                  <a:gd name="T91" fmla="*/ 91 h 98"/>
                  <a:gd name="T92" fmla="*/ 32 w 111"/>
                  <a:gd name="T93" fmla="*/ 96 h 98"/>
                  <a:gd name="T94" fmla="*/ 18 w 111"/>
                  <a:gd name="T95" fmla="*/ 95 h 98"/>
                  <a:gd name="T96" fmla="*/ 0 w 111"/>
                  <a:gd name="T97" fmla="*/ 96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1" h="98">
                    <a:moveTo>
                      <a:pt x="0" y="96"/>
                    </a:moveTo>
                    <a:cubicBezTo>
                      <a:pt x="0" y="91"/>
                      <a:pt x="0" y="91"/>
                      <a:pt x="0" y="91"/>
                    </a:cubicBezTo>
                    <a:cubicBezTo>
                      <a:pt x="5" y="91"/>
                      <a:pt x="8" y="91"/>
                      <a:pt x="10" y="90"/>
                    </a:cubicBezTo>
                    <a:cubicBezTo>
                      <a:pt x="11" y="90"/>
                      <a:pt x="11" y="90"/>
                      <a:pt x="11" y="89"/>
                    </a:cubicBezTo>
                    <a:cubicBezTo>
                      <a:pt x="12" y="88"/>
                      <a:pt x="12" y="86"/>
                      <a:pt x="12" y="82"/>
                    </a:cubicBezTo>
                    <a:cubicBezTo>
                      <a:pt x="13" y="76"/>
                      <a:pt x="13" y="71"/>
                      <a:pt x="13" y="67"/>
                    </a:cubicBezTo>
                    <a:cubicBezTo>
                      <a:pt x="13" y="12"/>
                      <a:pt x="13" y="12"/>
                      <a:pt x="13" y="12"/>
                    </a:cubicBezTo>
                    <a:cubicBezTo>
                      <a:pt x="13" y="10"/>
                      <a:pt x="13" y="9"/>
                      <a:pt x="13" y="9"/>
                    </a:cubicBezTo>
                    <a:cubicBezTo>
                      <a:pt x="12" y="8"/>
                      <a:pt x="11" y="7"/>
                      <a:pt x="10" y="6"/>
                    </a:cubicBezTo>
                    <a:cubicBezTo>
                      <a:pt x="9" y="5"/>
                      <a:pt x="8" y="5"/>
                      <a:pt x="7" y="4"/>
                    </a:cubicBezTo>
                    <a:cubicBezTo>
                      <a:pt x="6" y="4"/>
                      <a:pt x="3" y="4"/>
                      <a:pt x="0" y="4"/>
                    </a:cubicBezTo>
                    <a:cubicBezTo>
                      <a:pt x="0" y="0"/>
                      <a:pt x="0" y="0"/>
                      <a:pt x="0" y="0"/>
                    </a:cubicBezTo>
                    <a:cubicBezTo>
                      <a:pt x="8" y="0"/>
                      <a:pt x="13" y="0"/>
                      <a:pt x="15" y="0"/>
                    </a:cubicBezTo>
                    <a:cubicBezTo>
                      <a:pt x="19" y="0"/>
                      <a:pt x="22" y="0"/>
                      <a:pt x="26" y="0"/>
                    </a:cubicBezTo>
                    <a:cubicBezTo>
                      <a:pt x="30" y="5"/>
                      <a:pt x="32" y="8"/>
                      <a:pt x="34" y="11"/>
                    </a:cubicBezTo>
                    <a:cubicBezTo>
                      <a:pt x="49" y="28"/>
                      <a:pt x="49" y="28"/>
                      <a:pt x="49" y="28"/>
                    </a:cubicBezTo>
                    <a:cubicBezTo>
                      <a:pt x="70" y="52"/>
                      <a:pt x="70" y="52"/>
                      <a:pt x="70" y="52"/>
                    </a:cubicBezTo>
                    <a:cubicBezTo>
                      <a:pt x="76" y="60"/>
                      <a:pt x="82" y="66"/>
                      <a:pt x="86" y="71"/>
                    </a:cubicBezTo>
                    <a:cubicBezTo>
                      <a:pt x="88" y="74"/>
                      <a:pt x="91" y="76"/>
                      <a:pt x="92" y="78"/>
                    </a:cubicBezTo>
                    <a:cubicBezTo>
                      <a:pt x="92" y="29"/>
                      <a:pt x="92" y="29"/>
                      <a:pt x="92" y="29"/>
                    </a:cubicBezTo>
                    <a:cubicBezTo>
                      <a:pt x="92" y="24"/>
                      <a:pt x="92" y="19"/>
                      <a:pt x="92" y="13"/>
                    </a:cubicBezTo>
                    <a:cubicBezTo>
                      <a:pt x="92" y="9"/>
                      <a:pt x="91" y="7"/>
                      <a:pt x="91" y="6"/>
                    </a:cubicBezTo>
                    <a:cubicBezTo>
                      <a:pt x="91" y="6"/>
                      <a:pt x="90" y="5"/>
                      <a:pt x="90" y="5"/>
                    </a:cubicBezTo>
                    <a:cubicBezTo>
                      <a:pt x="88" y="4"/>
                      <a:pt x="85" y="4"/>
                      <a:pt x="80" y="4"/>
                    </a:cubicBezTo>
                    <a:cubicBezTo>
                      <a:pt x="80" y="0"/>
                      <a:pt x="80" y="0"/>
                      <a:pt x="80" y="0"/>
                    </a:cubicBezTo>
                    <a:cubicBezTo>
                      <a:pt x="85" y="0"/>
                      <a:pt x="91" y="0"/>
                      <a:pt x="97" y="0"/>
                    </a:cubicBezTo>
                    <a:cubicBezTo>
                      <a:pt x="102" y="0"/>
                      <a:pt x="107" y="0"/>
                      <a:pt x="111" y="0"/>
                    </a:cubicBezTo>
                    <a:cubicBezTo>
                      <a:pt x="111" y="4"/>
                      <a:pt x="111" y="4"/>
                      <a:pt x="111" y="4"/>
                    </a:cubicBezTo>
                    <a:cubicBezTo>
                      <a:pt x="106" y="4"/>
                      <a:pt x="103" y="4"/>
                      <a:pt x="102" y="5"/>
                    </a:cubicBezTo>
                    <a:cubicBezTo>
                      <a:pt x="101" y="5"/>
                      <a:pt x="101" y="6"/>
                      <a:pt x="100" y="6"/>
                    </a:cubicBezTo>
                    <a:cubicBezTo>
                      <a:pt x="100" y="7"/>
                      <a:pt x="99" y="10"/>
                      <a:pt x="99" y="13"/>
                    </a:cubicBezTo>
                    <a:cubicBezTo>
                      <a:pt x="99" y="19"/>
                      <a:pt x="99" y="24"/>
                      <a:pt x="99" y="29"/>
                    </a:cubicBezTo>
                    <a:cubicBezTo>
                      <a:pt x="99" y="61"/>
                      <a:pt x="99" y="61"/>
                      <a:pt x="99" y="61"/>
                    </a:cubicBezTo>
                    <a:cubicBezTo>
                      <a:pt x="99" y="68"/>
                      <a:pt x="99" y="80"/>
                      <a:pt x="99" y="98"/>
                    </a:cubicBezTo>
                    <a:cubicBezTo>
                      <a:pt x="92" y="98"/>
                      <a:pt x="92" y="98"/>
                      <a:pt x="92" y="98"/>
                    </a:cubicBezTo>
                    <a:cubicBezTo>
                      <a:pt x="91" y="96"/>
                      <a:pt x="91" y="96"/>
                      <a:pt x="91" y="96"/>
                    </a:cubicBezTo>
                    <a:cubicBezTo>
                      <a:pt x="90" y="96"/>
                      <a:pt x="90" y="95"/>
                      <a:pt x="89" y="95"/>
                    </a:cubicBezTo>
                    <a:cubicBezTo>
                      <a:pt x="89" y="95"/>
                      <a:pt x="88" y="94"/>
                      <a:pt x="87" y="93"/>
                    </a:cubicBezTo>
                    <a:cubicBezTo>
                      <a:pt x="83" y="88"/>
                      <a:pt x="80" y="85"/>
                      <a:pt x="78" y="83"/>
                    </a:cubicBezTo>
                    <a:cubicBezTo>
                      <a:pt x="69" y="72"/>
                      <a:pt x="69" y="72"/>
                      <a:pt x="69" y="72"/>
                    </a:cubicBezTo>
                    <a:cubicBezTo>
                      <a:pt x="19" y="14"/>
                      <a:pt x="19" y="14"/>
                      <a:pt x="19" y="14"/>
                    </a:cubicBezTo>
                    <a:cubicBezTo>
                      <a:pt x="19" y="66"/>
                      <a:pt x="19" y="66"/>
                      <a:pt x="19" y="66"/>
                    </a:cubicBezTo>
                    <a:cubicBezTo>
                      <a:pt x="19" y="71"/>
                      <a:pt x="19" y="76"/>
                      <a:pt x="20" y="82"/>
                    </a:cubicBezTo>
                    <a:cubicBezTo>
                      <a:pt x="20" y="86"/>
                      <a:pt x="20" y="88"/>
                      <a:pt x="20" y="89"/>
                    </a:cubicBezTo>
                    <a:cubicBezTo>
                      <a:pt x="21" y="90"/>
                      <a:pt x="21" y="90"/>
                      <a:pt x="22" y="90"/>
                    </a:cubicBezTo>
                    <a:cubicBezTo>
                      <a:pt x="23" y="91"/>
                      <a:pt x="27" y="91"/>
                      <a:pt x="32" y="91"/>
                    </a:cubicBezTo>
                    <a:cubicBezTo>
                      <a:pt x="32" y="96"/>
                      <a:pt x="32" y="96"/>
                      <a:pt x="32" y="96"/>
                    </a:cubicBezTo>
                    <a:cubicBezTo>
                      <a:pt x="28" y="95"/>
                      <a:pt x="23" y="95"/>
                      <a:pt x="18" y="95"/>
                    </a:cubicBezTo>
                    <a:cubicBezTo>
                      <a:pt x="13" y="95"/>
                      <a:pt x="7" y="95"/>
                      <a:pt x="0" y="96"/>
                    </a:cubicBezTo>
                    <a:close/>
                  </a:path>
                </a:pathLst>
              </a:custGeom>
              <a:grpFill/>
              <a:ln>
                <a:noFill/>
              </a:ln>
              <a:extLst/>
            </p:spPr>
            <p:txBody>
              <a:bodyPr/>
              <a:lstStyle/>
              <a:p>
                <a:endParaRPr lang="en-US" dirty="0"/>
              </a:p>
            </p:txBody>
          </p:sp>
          <p:sp>
            <p:nvSpPr>
              <p:cNvPr id="50" name="Freeform 13"/>
              <p:cNvSpPr>
                <a:spLocks noChangeAspect="1"/>
              </p:cNvSpPr>
              <p:nvPr userDrawn="1"/>
            </p:nvSpPr>
            <p:spPr bwMode="auto">
              <a:xfrm>
                <a:off x="425450" y="6405563"/>
                <a:ext cx="33338" cy="79375"/>
              </a:xfrm>
              <a:custGeom>
                <a:avLst/>
                <a:gdLst>
                  <a:gd name="T0" fmla="*/ 41 w 41"/>
                  <a:gd name="T1" fmla="*/ 91 h 96"/>
                  <a:gd name="T2" fmla="*/ 41 w 41"/>
                  <a:gd name="T3" fmla="*/ 96 h 96"/>
                  <a:gd name="T4" fmla="*/ 21 w 41"/>
                  <a:gd name="T5" fmla="*/ 95 h 96"/>
                  <a:gd name="T6" fmla="*/ 0 w 41"/>
                  <a:gd name="T7" fmla="*/ 96 h 96"/>
                  <a:gd name="T8" fmla="*/ 0 w 41"/>
                  <a:gd name="T9" fmla="*/ 91 h 96"/>
                  <a:gd name="T10" fmla="*/ 10 w 41"/>
                  <a:gd name="T11" fmla="*/ 91 h 96"/>
                  <a:gd name="T12" fmla="*/ 12 w 41"/>
                  <a:gd name="T13" fmla="*/ 89 h 96"/>
                  <a:gd name="T14" fmla="*/ 13 w 41"/>
                  <a:gd name="T15" fmla="*/ 83 h 96"/>
                  <a:gd name="T16" fmla="*/ 14 w 41"/>
                  <a:gd name="T17" fmla="*/ 63 h 96"/>
                  <a:gd name="T18" fmla="*/ 14 w 41"/>
                  <a:gd name="T19" fmla="*/ 32 h 96"/>
                  <a:gd name="T20" fmla="*/ 13 w 41"/>
                  <a:gd name="T21" fmla="*/ 14 h 96"/>
                  <a:gd name="T22" fmla="*/ 12 w 41"/>
                  <a:gd name="T23" fmla="*/ 6 h 96"/>
                  <a:gd name="T24" fmla="*/ 10 w 41"/>
                  <a:gd name="T25" fmla="*/ 5 h 96"/>
                  <a:gd name="T26" fmla="*/ 0 w 41"/>
                  <a:gd name="T27" fmla="*/ 4 h 96"/>
                  <a:gd name="T28" fmla="*/ 0 w 41"/>
                  <a:gd name="T29" fmla="*/ 0 h 96"/>
                  <a:gd name="T30" fmla="*/ 20 w 41"/>
                  <a:gd name="T31" fmla="*/ 0 h 96"/>
                  <a:gd name="T32" fmla="*/ 41 w 41"/>
                  <a:gd name="T33" fmla="*/ 0 h 96"/>
                  <a:gd name="T34" fmla="*/ 41 w 41"/>
                  <a:gd name="T35" fmla="*/ 4 h 96"/>
                  <a:gd name="T36" fmla="*/ 31 w 41"/>
                  <a:gd name="T37" fmla="*/ 5 h 96"/>
                  <a:gd name="T38" fmla="*/ 28 w 41"/>
                  <a:gd name="T39" fmla="*/ 6 h 96"/>
                  <a:gd name="T40" fmla="*/ 27 w 41"/>
                  <a:gd name="T41" fmla="*/ 13 h 96"/>
                  <a:gd name="T42" fmla="*/ 27 w 41"/>
                  <a:gd name="T43" fmla="*/ 32 h 96"/>
                  <a:gd name="T44" fmla="*/ 27 w 41"/>
                  <a:gd name="T45" fmla="*/ 63 h 96"/>
                  <a:gd name="T46" fmla="*/ 27 w 41"/>
                  <a:gd name="T47" fmla="*/ 81 h 96"/>
                  <a:gd name="T48" fmla="*/ 28 w 41"/>
                  <a:gd name="T49" fmla="*/ 89 h 96"/>
                  <a:gd name="T50" fmla="*/ 31 w 41"/>
                  <a:gd name="T51" fmla="*/ 91 h 96"/>
                  <a:gd name="T52" fmla="*/ 41 w 41"/>
                  <a:gd name="T53" fmla="*/ 91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1" h="96">
                    <a:moveTo>
                      <a:pt x="41" y="91"/>
                    </a:moveTo>
                    <a:cubicBezTo>
                      <a:pt x="41" y="96"/>
                      <a:pt x="41" y="96"/>
                      <a:pt x="41" y="96"/>
                    </a:cubicBezTo>
                    <a:cubicBezTo>
                      <a:pt x="31" y="95"/>
                      <a:pt x="24" y="95"/>
                      <a:pt x="21" y="95"/>
                    </a:cubicBezTo>
                    <a:cubicBezTo>
                      <a:pt x="0" y="96"/>
                      <a:pt x="0" y="96"/>
                      <a:pt x="0" y="96"/>
                    </a:cubicBezTo>
                    <a:cubicBezTo>
                      <a:pt x="0" y="91"/>
                      <a:pt x="0" y="91"/>
                      <a:pt x="0" y="91"/>
                    </a:cubicBezTo>
                    <a:cubicBezTo>
                      <a:pt x="5" y="91"/>
                      <a:pt x="8" y="91"/>
                      <a:pt x="10" y="91"/>
                    </a:cubicBezTo>
                    <a:cubicBezTo>
                      <a:pt x="11" y="90"/>
                      <a:pt x="12" y="90"/>
                      <a:pt x="12" y="89"/>
                    </a:cubicBezTo>
                    <a:cubicBezTo>
                      <a:pt x="13" y="88"/>
                      <a:pt x="13" y="86"/>
                      <a:pt x="13" y="83"/>
                    </a:cubicBezTo>
                    <a:cubicBezTo>
                      <a:pt x="13" y="82"/>
                      <a:pt x="13" y="75"/>
                      <a:pt x="14" y="63"/>
                    </a:cubicBezTo>
                    <a:cubicBezTo>
                      <a:pt x="14" y="32"/>
                      <a:pt x="14" y="32"/>
                      <a:pt x="14" y="32"/>
                    </a:cubicBezTo>
                    <a:cubicBezTo>
                      <a:pt x="14" y="26"/>
                      <a:pt x="13" y="20"/>
                      <a:pt x="13" y="14"/>
                    </a:cubicBezTo>
                    <a:cubicBezTo>
                      <a:pt x="13" y="10"/>
                      <a:pt x="13" y="7"/>
                      <a:pt x="12" y="6"/>
                    </a:cubicBezTo>
                    <a:cubicBezTo>
                      <a:pt x="12" y="6"/>
                      <a:pt x="11" y="5"/>
                      <a:pt x="10" y="5"/>
                    </a:cubicBezTo>
                    <a:cubicBezTo>
                      <a:pt x="8" y="4"/>
                      <a:pt x="5" y="4"/>
                      <a:pt x="0" y="4"/>
                    </a:cubicBezTo>
                    <a:cubicBezTo>
                      <a:pt x="0" y="0"/>
                      <a:pt x="0" y="0"/>
                      <a:pt x="0" y="0"/>
                    </a:cubicBezTo>
                    <a:cubicBezTo>
                      <a:pt x="9" y="0"/>
                      <a:pt x="15" y="0"/>
                      <a:pt x="20" y="0"/>
                    </a:cubicBezTo>
                    <a:cubicBezTo>
                      <a:pt x="25" y="0"/>
                      <a:pt x="32" y="0"/>
                      <a:pt x="41" y="0"/>
                    </a:cubicBezTo>
                    <a:cubicBezTo>
                      <a:pt x="41" y="4"/>
                      <a:pt x="41" y="4"/>
                      <a:pt x="41" y="4"/>
                    </a:cubicBezTo>
                    <a:cubicBezTo>
                      <a:pt x="35" y="4"/>
                      <a:pt x="32" y="4"/>
                      <a:pt x="31" y="5"/>
                    </a:cubicBezTo>
                    <a:cubicBezTo>
                      <a:pt x="30" y="5"/>
                      <a:pt x="29" y="6"/>
                      <a:pt x="28" y="6"/>
                    </a:cubicBezTo>
                    <a:cubicBezTo>
                      <a:pt x="28" y="7"/>
                      <a:pt x="27" y="9"/>
                      <a:pt x="27" y="13"/>
                    </a:cubicBezTo>
                    <a:cubicBezTo>
                      <a:pt x="27" y="14"/>
                      <a:pt x="27" y="20"/>
                      <a:pt x="27" y="32"/>
                    </a:cubicBezTo>
                    <a:cubicBezTo>
                      <a:pt x="27" y="63"/>
                      <a:pt x="27" y="63"/>
                      <a:pt x="27" y="63"/>
                    </a:cubicBezTo>
                    <a:cubicBezTo>
                      <a:pt x="27" y="69"/>
                      <a:pt x="27" y="75"/>
                      <a:pt x="27" y="81"/>
                    </a:cubicBezTo>
                    <a:cubicBezTo>
                      <a:pt x="27" y="86"/>
                      <a:pt x="28" y="88"/>
                      <a:pt x="28" y="89"/>
                    </a:cubicBezTo>
                    <a:cubicBezTo>
                      <a:pt x="29" y="90"/>
                      <a:pt x="30" y="90"/>
                      <a:pt x="31" y="91"/>
                    </a:cubicBezTo>
                    <a:cubicBezTo>
                      <a:pt x="32" y="91"/>
                      <a:pt x="35" y="91"/>
                      <a:pt x="41" y="91"/>
                    </a:cubicBezTo>
                    <a:close/>
                  </a:path>
                </a:pathLst>
              </a:custGeom>
              <a:grpFill/>
              <a:ln>
                <a:noFill/>
              </a:ln>
              <a:extLst/>
            </p:spPr>
            <p:txBody>
              <a:bodyPr/>
              <a:lstStyle/>
              <a:p>
                <a:endParaRPr lang="en-US" dirty="0"/>
              </a:p>
            </p:txBody>
          </p:sp>
          <p:sp>
            <p:nvSpPr>
              <p:cNvPr id="51" name="Freeform 14"/>
              <p:cNvSpPr>
                <a:spLocks noChangeAspect="1"/>
              </p:cNvSpPr>
              <p:nvPr userDrawn="1"/>
            </p:nvSpPr>
            <p:spPr bwMode="auto">
              <a:xfrm>
                <a:off x="463550" y="6403975"/>
                <a:ext cx="77788" cy="82550"/>
              </a:xfrm>
              <a:custGeom>
                <a:avLst/>
                <a:gdLst>
                  <a:gd name="T0" fmla="*/ 94 w 94"/>
                  <a:gd name="T1" fmla="*/ 86 h 100"/>
                  <a:gd name="T2" fmla="*/ 91 w 94"/>
                  <a:gd name="T3" fmla="*/ 92 h 100"/>
                  <a:gd name="T4" fmla="*/ 75 w 94"/>
                  <a:gd name="T5" fmla="*/ 98 h 100"/>
                  <a:gd name="T6" fmla="*/ 57 w 94"/>
                  <a:gd name="T7" fmla="*/ 100 h 100"/>
                  <a:gd name="T8" fmla="*/ 37 w 94"/>
                  <a:gd name="T9" fmla="*/ 97 h 100"/>
                  <a:gd name="T10" fmla="*/ 21 w 94"/>
                  <a:gd name="T11" fmla="*/ 89 h 100"/>
                  <a:gd name="T12" fmla="*/ 9 w 94"/>
                  <a:gd name="T13" fmla="*/ 78 h 100"/>
                  <a:gd name="T14" fmla="*/ 2 w 94"/>
                  <a:gd name="T15" fmla="*/ 65 h 100"/>
                  <a:gd name="T16" fmla="*/ 0 w 94"/>
                  <a:gd name="T17" fmla="*/ 50 h 100"/>
                  <a:gd name="T18" fmla="*/ 16 w 94"/>
                  <a:gd name="T19" fmla="*/ 14 h 100"/>
                  <a:gd name="T20" fmla="*/ 59 w 94"/>
                  <a:gd name="T21" fmla="*/ 0 h 100"/>
                  <a:gd name="T22" fmla="*/ 71 w 94"/>
                  <a:gd name="T23" fmla="*/ 1 h 100"/>
                  <a:gd name="T24" fmla="*/ 84 w 94"/>
                  <a:gd name="T25" fmla="*/ 3 h 100"/>
                  <a:gd name="T26" fmla="*/ 94 w 94"/>
                  <a:gd name="T27" fmla="*/ 6 h 100"/>
                  <a:gd name="T28" fmla="*/ 91 w 94"/>
                  <a:gd name="T29" fmla="*/ 13 h 100"/>
                  <a:gd name="T30" fmla="*/ 90 w 94"/>
                  <a:gd name="T31" fmla="*/ 26 h 100"/>
                  <a:gd name="T32" fmla="*/ 85 w 94"/>
                  <a:gd name="T33" fmla="*/ 26 h 100"/>
                  <a:gd name="T34" fmla="*/ 85 w 94"/>
                  <a:gd name="T35" fmla="*/ 18 h 100"/>
                  <a:gd name="T36" fmla="*/ 78 w 94"/>
                  <a:gd name="T37" fmla="*/ 9 h 100"/>
                  <a:gd name="T38" fmla="*/ 57 w 94"/>
                  <a:gd name="T39" fmla="*/ 5 h 100"/>
                  <a:gd name="T40" fmla="*/ 40 w 94"/>
                  <a:gd name="T41" fmla="*/ 8 h 100"/>
                  <a:gd name="T42" fmla="*/ 28 w 94"/>
                  <a:gd name="T43" fmla="*/ 15 h 100"/>
                  <a:gd name="T44" fmla="*/ 19 w 94"/>
                  <a:gd name="T45" fmla="*/ 28 h 100"/>
                  <a:gd name="T46" fmla="*/ 16 w 94"/>
                  <a:gd name="T47" fmla="*/ 47 h 100"/>
                  <a:gd name="T48" fmla="*/ 29 w 94"/>
                  <a:gd name="T49" fmla="*/ 80 h 100"/>
                  <a:gd name="T50" fmla="*/ 63 w 94"/>
                  <a:gd name="T51" fmla="*/ 92 h 100"/>
                  <a:gd name="T52" fmla="*/ 81 w 94"/>
                  <a:gd name="T53" fmla="*/ 90 h 100"/>
                  <a:gd name="T54" fmla="*/ 92 w 94"/>
                  <a:gd name="T55" fmla="*/ 84 h 100"/>
                  <a:gd name="T56" fmla="*/ 94 w 94"/>
                  <a:gd name="T57" fmla="*/ 8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4" h="100">
                    <a:moveTo>
                      <a:pt x="94" y="86"/>
                    </a:moveTo>
                    <a:cubicBezTo>
                      <a:pt x="91" y="92"/>
                      <a:pt x="91" y="92"/>
                      <a:pt x="91" y="92"/>
                    </a:cubicBezTo>
                    <a:cubicBezTo>
                      <a:pt x="85" y="95"/>
                      <a:pt x="80" y="97"/>
                      <a:pt x="75" y="98"/>
                    </a:cubicBezTo>
                    <a:cubicBezTo>
                      <a:pt x="69" y="99"/>
                      <a:pt x="64" y="100"/>
                      <a:pt x="57" y="100"/>
                    </a:cubicBezTo>
                    <a:cubicBezTo>
                      <a:pt x="50" y="100"/>
                      <a:pt x="43" y="99"/>
                      <a:pt x="37" y="97"/>
                    </a:cubicBezTo>
                    <a:cubicBezTo>
                      <a:pt x="31" y="95"/>
                      <a:pt x="25" y="93"/>
                      <a:pt x="21" y="89"/>
                    </a:cubicBezTo>
                    <a:cubicBezTo>
                      <a:pt x="16" y="86"/>
                      <a:pt x="12" y="83"/>
                      <a:pt x="9" y="78"/>
                    </a:cubicBezTo>
                    <a:cubicBezTo>
                      <a:pt x="6" y="74"/>
                      <a:pt x="4" y="70"/>
                      <a:pt x="2" y="65"/>
                    </a:cubicBezTo>
                    <a:cubicBezTo>
                      <a:pt x="1" y="61"/>
                      <a:pt x="0" y="55"/>
                      <a:pt x="0" y="50"/>
                    </a:cubicBezTo>
                    <a:cubicBezTo>
                      <a:pt x="0" y="35"/>
                      <a:pt x="5" y="24"/>
                      <a:pt x="16" y="14"/>
                    </a:cubicBezTo>
                    <a:cubicBezTo>
                      <a:pt x="26" y="5"/>
                      <a:pt x="41" y="0"/>
                      <a:pt x="59" y="0"/>
                    </a:cubicBezTo>
                    <a:cubicBezTo>
                      <a:pt x="63" y="0"/>
                      <a:pt x="67" y="0"/>
                      <a:pt x="71" y="1"/>
                    </a:cubicBezTo>
                    <a:cubicBezTo>
                      <a:pt x="74" y="1"/>
                      <a:pt x="79" y="2"/>
                      <a:pt x="84" y="3"/>
                    </a:cubicBezTo>
                    <a:cubicBezTo>
                      <a:pt x="89" y="5"/>
                      <a:pt x="92" y="6"/>
                      <a:pt x="94" y="6"/>
                    </a:cubicBezTo>
                    <a:cubicBezTo>
                      <a:pt x="93" y="8"/>
                      <a:pt x="92" y="11"/>
                      <a:pt x="91" y="13"/>
                    </a:cubicBezTo>
                    <a:cubicBezTo>
                      <a:pt x="91" y="17"/>
                      <a:pt x="90" y="21"/>
                      <a:pt x="90" y="26"/>
                    </a:cubicBezTo>
                    <a:cubicBezTo>
                      <a:pt x="85" y="26"/>
                      <a:pt x="85" y="26"/>
                      <a:pt x="85" y="26"/>
                    </a:cubicBezTo>
                    <a:cubicBezTo>
                      <a:pt x="85" y="18"/>
                      <a:pt x="85" y="18"/>
                      <a:pt x="85" y="18"/>
                    </a:cubicBezTo>
                    <a:cubicBezTo>
                      <a:pt x="85" y="14"/>
                      <a:pt x="82" y="11"/>
                      <a:pt x="78" y="9"/>
                    </a:cubicBezTo>
                    <a:cubicBezTo>
                      <a:pt x="73" y="6"/>
                      <a:pt x="66" y="5"/>
                      <a:pt x="57" y="5"/>
                    </a:cubicBezTo>
                    <a:cubicBezTo>
                      <a:pt x="51" y="5"/>
                      <a:pt x="45" y="6"/>
                      <a:pt x="40" y="8"/>
                    </a:cubicBezTo>
                    <a:cubicBezTo>
                      <a:pt x="36" y="9"/>
                      <a:pt x="31" y="12"/>
                      <a:pt x="28" y="15"/>
                    </a:cubicBezTo>
                    <a:cubicBezTo>
                      <a:pt x="24" y="18"/>
                      <a:pt x="21" y="23"/>
                      <a:pt x="19" y="28"/>
                    </a:cubicBezTo>
                    <a:cubicBezTo>
                      <a:pt x="17" y="33"/>
                      <a:pt x="16" y="39"/>
                      <a:pt x="16" y="47"/>
                    </a:cubicBezTo>
                    <a:cubicBezTo>
                      <a:pt x="16" y="61"/>
                      <a:pt x="20" y="72"/>
                      <a:pt x="29" y="80"/>
                    </a:cubicBezTo>
                    <a:cubicBezTo>
                      <a:pt x="37" y="88"/>
                      <a:pt x="49" y="92"/>
                      <a:pt x="63" y="92"/>
                    </a:cubicBezTo>
                    <a:cubicBezTo>
                      <a:pt x="70" y="92"/>
                      <a:pt x="76" y="91"/>
                      <a:pt x="81" y="90"/>
                    </a:cubicBezTo>
                    <a:cubicBezTo>
                      <a:pt x="85" y="89"/>
                      <a:pt x="89" y="87"/>
                      <a:pt x="92" y="84"/>
                    </a:cubicBezTo>
                    <a:lnTo>
                      <a:pt x="94" y="86"/>
                    </a:lnTo>
                    <a:close/>
                  </a:path>
                </a:pathLst>
              </a:custGeom>
              <a:grpFill/>
              <a:ln>
                <a:noFill/>
              </a:ln>
              <a:extLst/>
            </p:spPr>
            <p:txBody>
              <a:bodyPr/>
              <a:lstStyle/>
              <a:p>
                <a:endParaRPr lang="en-US" dirty="0"/>
              </a:p>
            </p:txBody>
          </p:sp>
          <p:sp>
            <p:nvSpPr>
              <p:cNvPr id="52" name="Freeform 15"/>
              <p:cNvSpPr>
                <a:spLocks noChangeAspect="1"/>
              </p:cNvSpPr>
              <p:nvPr userDrawn="1"/>
            </p:nvSpPr>
            <p:spPr bwMode="auto">
              <a:xfrm>
                <a:off x="120650" y="6403975"/>
                <a:ext cx="77788" cy="82550"/>
              </a:xfrm>
              <a:custGeom>
                <a:avLst/>
                <a:gdLst>
                  <a:gd name="T0" fmla="*/ 94 w 94"/>
                  <a:gd name="T1" fmla="*/ 86 h 100"/>
                  <a:gd name="T2" fmla="*/ 91 w 94"/>
                  <a:gd name="T3" fmla="*/ 92 h 100"/>
                  <a:gd name="T4" fmla="*/ 75 w 94"/>
                  <a:gd name="T5" fmla="*/ 98 h 100"/>
                  <a:gd name="T6" fmla="*/ 57 w 94"/>
                  <a:gd name="T7" fmla="*/ 100 h 100"/>
                  <a:gd name="T8" fmla="*/ 37 w 94"/>
                  <a:gd name="T9" fmla="*/ 97 h 100"/>
                  <a:gd name="T10" fmla="*/ 21 w 94"/>
                  <a:gd name="T11" fmla="*/ 89 h 100"/>
                  <a:gd name="T12" fmla="*/ 9 w 94"/>
                  <a:gd name="T13" fmla="*/ 78 h 100"/>
                  <a:gd name="T14" fmla="*/ 2 w 94"/>
                  <a:gd name="T15" fmla="*/ 65 h 100"/>
                  <a:gd name="T16" fmla="*/ 0 w 94"/>
                  <a:gd name="T17" fmla="*/ 50 h 100"/>
                  <a:gd name="T18" fmla="*/ 16 w 94"/>
                  <a:gd name="T19" fmla="*/ 14 h 100"/>
                  <a:gd name="T20" fmla="*/ 59 w 94"/>
                  <a:gd name="T21" fmla="*/ 0 h 100"/>
                  <a:gd name="T22" fmla="*/ 71 w 94"/>
                  <a:gd name="T23" fmla="*/ 1 h 100"/>
                  <a:gd name="T24" fmla="*/ 84 w 94"/>
                  <a:gd name="T25" fmla="*/ 3 h 100"/>
                  <a:gd name="T26" fmla="*/ 94 w 94"/>
                  <a:gd name="T27" fmla="*/ 6 h 100"/>
                  <a:gd name="T28" fmla="*/ 91 w 94"/>
                  <a:gd name="T29" fmla="*/ 13 h 100"/>
                  <a:gd name="T30" fmla="*/ 90 w 94"/>
                  <a:gd name="T31" fmla="*/ 26 h 100"/>
                  <a:gd name="T32" fmla="*/ 86 w 94"/>
                  <a:gd name="T33" fmla="*/ 26 h 100"/>
                  <a:gd name="T34" fmla="*/ 85 w 94"/>
                  <a:gd name="T35" fmla="*/ 18 h 100"/>
                  <a:gd name="T36" fmla="*/ 78 w 94"/>
                  <a:gd name="T37" fmla="*/ 9 h 100"/>
                  <a:gd name="T38" fmla="*/ 57 w 94"/>
                  <a:gd name="T39" fmla="*/ 5 h 100"/>
                  <a:gd name="T40" fmla="*/ 40 w 94"/>
                  <a:gd name="T41" fmla="*/ 8 h 100"/>
                  <a:gd name="T42" fmla="*/ 28 w 94"/>
                  <a:gd name="T43" fmla="*/ 15 h 100"/>
                  <a:gd name="T44" fmla="*/ 19 w 94"/>
                  <a:gd name="T45" fmla="*/ 28 h 100"/>
                  <a:gd name="T46" fmla="*/ 16 w 94"/>
                  <a:gd name="T47" fmla="*/ 47 h 100"/>
                  <a:gd name="T48" fmla="*/ 29 w 94"/>
                  <a:gd name="T49" fmla="*/ 80 h 100"/>
                  <a:gd name="T50" fmla="*/ 63 w 94"/>
                  <a:gd name="T51" fmla="*/ 92 h 100"/>
                  <a:gd name="T52" fmla="*/ 81 w 94"/>
                  <a:gd name="T53" fmla="*/ 90 h 100"/>
                  <a:gd name="T54" fmla="*/ 92 w 94"/>
                  <a:gd name="T55" fmla="*/ 84 h 100"/>
                  <a:gd name="T56" fmla="*/ 94 w 94"/>
                  <a:gd name="T57" fmla="*/ 8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4" h="100">
                    <a:moveTo>
                      <a:pt x="94" y="86"/>
                    </a:moveTo>
                    <a:cubicBezTo>
                      <a:pt x="91" y="92"/>
                      <a:pt x="91" y="92"/>
                      <a:pt x="91" y="92"/>
                    </a:cubicBezTo>
                    <a:cubicBezTo>
                      <a:pt x="85" y="95"/>
                      <a:pt x="80" y="97"/>
                      <a:pt x="75" y="98"/>
                    </a:cubicBezTo>
                    <a:cubicBezTo>
                      <a:pt x="69" y="99"/>
                      <a:pt x="64" y="100"/>
                      <a:pt x="57" y="100"/>
                    </a:cubicBezTo>
                    <a:cubicBezTo>
                      <a:pt x="50" y="100"/>
                      <a:pt x="43" y="99"/>
                      <a:pt x="37" y="97"/>
                    </a:cubicBezTo>
                    <a:cubicBezTo>
                      <a:pt x="31" y="95"/>
                      <a:pt x="25" y="93"/>
                      <a:pt x="21" y="89"/>
                    </a:cubicBezTo>
                    <a:cubicBezTo>
                      <a:pt x="16" y="86"/>
                      <a:pt x="12" y="83"/>
                      <a:pt x="9" y="78"/>
                    </a:cubicBezTo>
                    <a:cubicBezTo>
                      <a:pt x="6" y="74"/>
                      <a:pt x="4" y="70"/>
                      <a:pt x="2" y="65"/>
                    </a:cubicBezTo>
                    <a:cubicBezTo>
                      <a:pt x="1" y="61"/>
                      <a:pt x="0" y="55"/>
                      <a:pt x="0" y="50"/>
                    </a:cubicBezTo>
                    <a:cubicBezTo>
                      <a:pt x="0" y="35"/>
                      <a:pt x="5" y="24"/>
                      <a:pt x="16" y="14"/>
                    </a:cubicBezTo>
                    <a:cubicBezTo>
                      <a:pt x="26" y="5"/>
                      <a:pt x="41" y="0"/>
                      <a:pt x="59" y="0"/>
                    </a:cubicBezTo>
                    <a:cubicBezTo>
                      <a:pt x="63" y="0"/>
                      <a:pt x="67" y="0"/>
                      <a:pt x="71" y="1"/>
                    </a:cubicBezTo>
                    <a:cubicBezTo>
                      <a:pt x="74" y="1"/>
                      <a:pt x="79" y="2"/>
                      <a:pt x="84" y="3"/>
                    </a:cubicBezTo>
                    <a:cubicBezTo>
                      <a:pt x="89" y="5"/>
                      <a:pt x="92" y="6"/>
                      <a:pt x="94" y="6"/>
                    </a:cubicBezTo>
                    <a:cubicBezTo>
                      <a:pt x="93" y="8"/>
                      <a:pt x="92" y="11"/>
                      <a:pt x="91" y="13"/>
                    </a:cubicBezTo>
                    <a:cubicBezTo>
                      <a:pt x="91" y="17"/>
                      <a:pt x="90" y="21"/>
                      <a:pt x="90" y="26"/>
                    </a:cubicBezTo>
                    <a:cubicBezTo>
                      <a:pt x="86" y="26"/>
                      <a:pt x="86" y="26"/>
                      <a:pt x="86" y="26"/>
                    </a:cubicBezTo>
                    <a:cubicBezTo>
                      <a:pt x="85" y="18"/>
                      <a:pt x="85" y="18"/>
                      <a:pt x="85" y="18"/>
                    </a:cubicBezTo>
                    <a:cubicBezTo>
                      <a:pt x="85" y="14"/>
                      <a:pt x="82" y="11"/>
                      <a:pt x="78" y="9"/>
                    </a:cubicBezTo>
                    <a:cubicBezTo>
                      <a:pt x="73" y="6"/>
                      <a:pt x="66" y="5"/>
                      <a:pt x="57" y="5"/>
                    </a:cubicBezTo>
                    <a:cubicBezTo>
                      <a:pt x="51" y="5"/>
                      <a:pt x="45" y="6"/>
                      <a:pt x="40" y="8"/>
                    </a:cubicBezTo>
                    <a:cubicBezTo>
                      <a:pt x="36" y="9"/>
                      <a:pt x="31" y="12"/>
                      <a:pt x="28" y="15"/>
                    </a:cubicBezTo>
                    <a:cubicBezTo>
                      <a:pt x="24" y="18"/>
                      <a:pt x="21" y="23"/>
                      <a:pt x="19" y="28"/>
                    </a:cubicBezTo>
                    <a:cubicBezTo>
                      <a:pt x="17" y="33"/>
                      <a:pt x="16" y="39"/>
                      <a:pt x="16" y="47"/>
                    </a:cubicBezTo>
                    <a:cubicBezTo>
                      <a:pt x="16" y="61"/>
                      <a:pt x="20" y="72"/>
                      <a:pt x="29" y="80"/>
                    </a:cubicBezTo>
                    <a:cubicBezTo>
                      <a:pt x="37" y="88"/>
                      <a:pt x="49" y="92"/>
                      <a:pt x="63" y="92"/>
                    </a:cubicBezTo>
                    <a:cubicBezTo>
                      <a:pt x="70" y="92"/>
                      <a:pt x="76" y="91"/>
                      <a:pt x="81" y="90"/>
                    </a:cubicBezTo>
                    <a:cubicBezTo>
                      <a:pt x="85" y="89"/>
                      <a:pt x="89" y="87"/>
                      <a:pt x="92" y="84"/>
                    </a:cubicBezTo>
                    <a:lnTo>
                      <a:pt x="94" y="86"/>
                    </a:lnTo>
                    <a:close/>
                  </a:path>
                </a:pathLst>
              </a:custGeom>
              <a:grpFill/>
              <a:ln>
                <a:noFill/>
              </a:ln>
              <a:extLst/>
            </p:spPr>
            <p:txBody>
              <a:bodyPr/>
              <a:lstStyle/>
              <a:p>
                <a:endParaRPr lang="en-US" dirty="0"/>
              </a:p>
            </p:txBody>
          </p:sp>
          <p:sp>
            <p:nvSpPr>
              <p:cNvPr id="53" name="Freeform 16"/>
              <p:cNvSpPr>
                <a:spLocks noChangeAspect="1"/>
              </p:cNvSpPr>
              <p:nvPr userDrawn="1"/>
            </p:nvSpPr>
            <p:spPr bwMode="auto">
              <a:xfrm>
                <a:off x="153988" y="6300788"/>
                <a:ext cx="106363" cy="79375"/>
              </a:xfrm>
              <a:custGeom>
                <a:avLst/>
                <a:gdLst>
                  <a:gd name="T0" fmla="*/ 0 w 130"/>
                  <a:gd name="T1" fmla="*/ 4 h 97"/>
                  <a:gd name="T2" fmla="*/ 0 w 130"/>
                  <a:gd name="T3" fmla="*/ 0 h 97"/>
                  <a:gd name="T4" fmla="*/ 14 w 130"/>
                  <a:gd name="T5" fmla="*/ 0 h 97"/>
                  <a:gd name="T6" fmla="*/ 27 w 130"/>
                  <a:gd name="T7" fmla="*/ 0 h 97"/>
                  <a:gd name="T8" fmla="*/ 38 w 130"/>
                  <a:gd name="T9" fmla="*/ 24 h 97"/>
                  <a:gd name="T10" fmla="*/ 65 w 130"/>
                  <a:gd name="T11" fmla="*/ 76 h 97"/>
                  <a:gd name="T12" fmla="*/ 89 w 130"/>
                  <a:gd name="T13" fmla="*/ 28 h 97"/>
                  <a:gd name="T14" fmla="*/ 102 w 130"/>
                  <a:gd name="T15" fmla="*/ 0 h 97"/>
                  <a:gd name="T16" fmla="*/ 115 w 130"/>
                  <a:gd name="T17" fmla="*/ 0 h 97"/>
                  <a:gd name="T18" fmla="*/ 130 w 130"/>
                  <a:gd name="T19" fmla="*/ 0 h 97"/>
                  <a:gd name="T20" fmla="*/ 130 w 130"/>
                  <a:gd name="T21" fmla="*/ 4 h 97"/>
                  <a:gd name="T22" fmla="*/ 120 w 130"/>
                  <a:gd name="T23" fmla="*/ 5 h 97"/>
                  <a:gd name="T24" fmla="*/ 118 w 130"/>
                  <a:gd name="T25" fmla="*/ 7 h 97"/>
                  <a:gd name="T26" fmla="*/ 117 w 130"/>
                  <a:gd name="T27" fmla="*/ 13 h 97"/>
                  <a:gd name="T28" fmla="*/ 116 w 130"/>
                  <a:gd name="T29" fmla="*/ 32 h 97"/>
                  <a:gd name="T30" fmla="*/ 116 w 130"/>
                  <a:gd name="T31" fmla="*/ 63 h 97"/>
                  <a:gd name="T32" fmla="*/ 117 w 130"/>
                  <a:gd name="T33" fmla="*/ 81 h 97"/>
                  <a:gd name="T34" fmla="*/ 118 w 130"/>
                  <a:gd name="T35" fmla="*/ 89 h 97"/>
                  <a:gd name="T36" fmla="*/ 120 w 130"/>
                  <a:gd name="T37" fmla="*/ 90 h 97"/>
                  <a:gd name="T38" fmla="*/ 130 w 130"/>
                  <a:gd name="T39" fmla="*/ 91 h 97"/>
                  <a:gd name="T40" fmla="*/ 130 w 130"/>
                  <a:gd name="T41" fmla="*/ 95 h 97"/>
                  <a:gd name="T42" fmla="*/ 110 w 130"/>
                  <a:gd name="T43" fmla="*/ 95 h 97"/>
                  <a:gd name="T44" fmla="*/ 89 w 130"/>
                  <a:gd name="T45" fmla="*/ 95 h 97"/>
                  <a:gd name="T46" fmla="*/ 89 w 130"/>
                  <a:gd name="T47" fmla="*/ 91 h 97"/>
                  <a:gd name="T48" fmla="*/ 100 w 130"/>
                  <a:gd name="T49" fmla="*/ 90 h 97"/>
                  <a:gd name="T50" fmla="*/ 102 w 130"/>
                  <a:gd name="T51" fmla="*/ 89 h 97"/>
                  <a:gd name="T52" fmla="*/ 103 w 130"/>
                  <a:gd name="T53" fmla="*/ 82 h 97"/>
                  <a:gd name="T54" fmla="*/ 103 w 130"/>
                  <a:gd name="T55" fmla="*/ 63 h 97"/>
                  <a:gd name="T56" fmla="*/ 103 w 130"/>
                  <a:gd name="T57" fmla="*/ 14 h 97"/>
                  <a:gd name="T58" fmla="*/ 79 w 130"/>
                  <a:gd name="T59" fmla="*/ 62 h 97"/>
                  <a:gd name="T60" fmla="*/ 70 w 130"/>
                  <a:gd name="T61" fmla="*/ 81 h 97"/>
                  <a:gd name="T62" fmla="*/ 63 w 130"/>
                  <a:gd name="T63" fmla="*/ 97 h 97"/>
                  <a:gd name="T64" fmla="*/ 60 w 130"/>
                  <a:gd name="T65" fmla="*/ 97 h 97"/>
                  <a:gd name="T66" fmla="*/ 59 w 130"/>
                  <a:gd name="T67" fmla="*/ 93 h 97"/>
                  <a:gd name="T68" fmla="*/ 54 w 130"/>
                  <a:gd name="T69" fmla="*/ 83 h 97"/>
                  <a:gd name="T70" fmla="*/ 20 w 130"/>
                  <a:gd name="T71" fmla="*/ 16 h 97"/>
                  <a:gd name="T72" fmla="*/ 20 w 130"/>
                  <a:gd name="T73" fmla="*/ 63 h 97"/>
                  <a:gd name="T74" fmla="*/ 20 w 130"/>
                  <a:gd name="T75" fmla="*/ 81 h 97"/>
                  <a:gd name="T76" fmla="*/ 22 w 130"/>
                  <a:gd name="T77" fmla="*/ 89 h 97"/>
                  <a:gd name="T78" fmla="*/ 24 w 130"/>
                  <a:gd name="T79" fmla="*/ 90 h 97"/>
                  <a:gd name="T80" fmla="*/ 34 w 130"/>
                  <a:gd name="T81" fmla="*/ 91 h 97"/>
                  <a:gd name="T82" fmla="*/ 34 w 130"/>
                  <a:gd name="T83" fmla="*/ 95 h 97"/>
                  <a:gd name="T84" fmla="*/ 17 w 130"/>
                  <a:gd name="T85" fmla="*/ 95 h 97"/>
                  <a:gd name="T86" fmla="*/ 0 w 130"/>
                  <a:gd name="T87" fmla="*/ 95 h 97"/>
                  <a:gd name="T88" fmla="*/ 0 w 130"/>
                  <a:gd name="T89" fmla="*/ 91 h 97"/>
                  <a:gd name="T90" fmla="*/ 10 w 130"/>
                  <a:gd name="T91" fmla="*/ 90 h 97"/>
                  <a:gd name="T92" fmla="*/ 12 w 130"/>
                  <a:gd name="T93" fmla="*/ 89 h 97"/>
                  <a:gd name="T94" fmla="*/ 13 w 130"/>
                  <a:gd name="T95" fmla="*/ 82 h 97"/>
                  <a:gd name="T96" fmla="*/ 14 w 130"/>
                  <a:gd name="T97" fmla="*/ 63 h 97"/>
                  <a:gd name="T98" fmla="*/ 14 w 130"/>
                  <a:gd name="T99" fmla="*/ 32 h 97"/>
                  <a:gd name="T100" fmla="*/ 13 w 130"/>
                  <a:gd name="T101" fmla="*/ 14 h 97"/>
                  <a:gd name="T102" fmla="*/ 12 w 130"/>
                  <a:gd name="T103" fmla="*/ 7 h 97"/>
                  <a:gd name="T104" fmla="*/ 10 w 130"/>
                  <a:gd name="T105" fmla="*/ 5 h 97"/>
                  <a:gd name="T106" fmla="*/ 0 w 130"/>
                  <a:gd name="T107" fmla="*/ 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0" h="97">
                    <a:moveTo>
                      <a:pt x="0" y="4"/>
                    </a:moveTo>
                    <a:cubicBezTo>
                      <a:pt x="0" y="0"/>
                      <a:pt x="0" y="0"/>
                      <a:pt x="0" y="0"/>
                    </a:cubicBezTo>
                    <a:cubicBezTo>
                      <a:pt x="4" y="0"/>
                      <a:pt x="9" y="0"/>
                      <a:pt x="14" y="0"/>
                    </a:cubicBezTo>
                    <a:cubicBezTo>
                      <a:pt x="18" y="0"/>
                      <a:pt x="23" y="0"/>
                      <a:pt x="27" y="0"/>
                    </a:cubicBezTo>
                    <a:cubicBezTo>
                      <a:pt x="31" y="9"/>
                      <a:pt x="35" y="17"/>
                      <a:pt x="38" y="24"/>
                    </a:cubicBezTo>
                    <a:cubicBezTo>
                      <a:pt x="65" y="76"/>
                      <a:pt x="65" y="76"/>
                      <a:pt x="65" y="76"/>
                    </a:cubicBezTo>
                    <a:cubicBezTo>
                      <a:pt x="89" y="28"/>
                      <a:pt x="89" y="28"/>
                      <a:pt x="89" y="28"/>
                    </a:cubicBezTo>
                    <a:cubicBezTo>
                      <a:pt x="96" y="15"/>
                      <a:pt x="100" y="5"/>
                      <a:pt x="102" y="0"/>
                    </a:cubicBezTo>
                    <a:cubicBezTo>
                      <a:pt x="107" y="0"/>
                      <a:pt x="112" y="0"/>
                      <a:pt x="115" y="0"/>
                    </a:cubicBezTo>
                    <a:cubicBezTo>
                      <a:pt x="118" y="0"/>
                      <a:pt x="123" y="0"/>
                      <a:pt x="130" y="0"/>
                    </a:cubicBezTo>
                    <a:cubicBezTo>
                      <a:pt x="130" y="4"/>
                      <a:pt x="130" y="4"/>
                      <a:pt x="130" y="4"/>
                    </a:cubicBezTo>
                    <a:cubicBezTo>
                      <a:pt x="125" y="4"/>
                      <a:pt x="121" y="5"/>
                      <a:pt x="120" y="5"/>
                    </a:cubicBezTo>
                    <a:cubicBezTo>
                      <a:pt x="119" y="5"/>
                      <a:pt x="118" y="6"/>
                      <a:pt x="118" y="7"/>
                    </a:cubicBezTo>
                    <a:cubicBezTo>
                      <a:pt x="117" y="8"/>
                      <a:pt x="117" y="10"/>
                      <a:pt x="117" y="13"/>
                    </a:cubicBezTo>
                    <a:cubicBezTo>
                      <a:pt x="116" y="14"/>
                      <a:pt x="116" y="20"/>
                      <a:pt x="116" y="32"/>
                    </a:cubicBezTo>
                    <a:cubicBezTo>
                      <a:pt x="116" y="63"/>
                      <a:pt x="116" y="63"/>
                      <a:pt x="116" y="63"/>
                    </a:cubicBezTo>
                    <a:cubicBezTo>
                      <a:pt x="116" y="69"/>
                      <a:pt x="116" y="75"/>
                      <a:pt x="117" y="81"/>
                    </a:cubicBezTo>
                    <a:cubicBezTo>
                      <a:pt x="117" y="85"/>
                      <a:pt x="117" y="88"/>
                      <a:pt x="118" y="89"/>
                    </a:cubicBezTo>
                    <a:cubicBezTo>
                      <a:pt x="118" y="89"/>
                      <a:pt x="119" y="90"/>
                      <a:pt x="120" y="90"/>
                    </a:cubicBezTo>
                    <a:cubicBezTo>
                      <a:pt x="121" y="91"/>
                      <a:pt x="125" y="91"/>
                      <a:pt x="130" y="91"/>
                    </a:cubicBezTo>
                    <a:cubicBezTo>
                      <a:pt x="130" y="95"/>
                      <a:pt x="130" y="95"/>
                      <a:pt x="130" y="95"/>
                    </a:cubicBezTo>
                    <a:cubicBezTo>
                      <a:pt x="121" y="95"/>
                      <a:pt x="114" y="95"/>
                      <a:pt x="110" y="95"/>
                    </a:cubicBezTo>
                    <a:cubicBezTo>
                      <a:pt x="107" y="95"/>
                      <a:pt x="100" y="95"/>
                      <a:pt x="89" y="95"/>
                    </a:cubicBezTo>
                    <a:cubicBezTo>
                      <a:pt x="89" y="91"/>
                      <a:pt x="89" y="91"/>
                      <a:pt x="89" y="91"/>
                    </a:cubicBezTo>
                    <a:cubicBezTo>
                      <a:pt x="95" y="91"/>
                      <a:pt x="98" y="91"/>
                      <a:pt x="100" y="90"/>
                    </a:cubicBezTo>
                    <a:cubicBezTo>
                      <a:pt x="101" y="90"/>
                      <a:pt x="102" y="89"/>
                      <a:pt x="102" y="89"/>
                    </a:cubicBezTo>
                    <a:cubicBezTo>
                      <a:pt x="103" y="88"/>
                      <a:pt x="103" y="86"/>
                      <a:pt x="103" y="82"/>
                    </a:cubicBezTo>
                    <a:cubicBezTo>
                      <a:pt x="103" y="81"/>
                      <a:pt x="103" y="75"/>
                      <a:pt x="103" y="63"/>
                    </a:cubicBezTo>
                    <a:cubicBezTo>
                      <a:pt x="103" y="14"/>
                      <a:pt x="103" y="14"/>
                      <a:pt x="103" y="14"/>
                    </a:cubicBezTo>
                    <a:cubicBezTo>
                      <a:pt x="79" y="62"/>
                      <a:pt x="79" y="62"/>
                      <a:pt x="79" y="62"/>
                    </a:cubicBezTo>
                    <a:cubicBezTo>
                      <a:pt x="75" y="70"/>
                      <a:pt x="72" y="76"/>
                      <a:pt x="70" y="81"/>
                    </a:cubicBezTo>
                    <a:cubicBezTo>
                      <a:pt x="69" y="84"/>
                      <a:pt x="66" y="89"/>
                      <a:pt x="63" y="97"/>
                    </a:cubicBezTo>
                    <a:cubicBezTo>
                      <a:pt x="60" y="97"/>
                      <a:pt x="60" y="97"/>
                      <a:pt x="60" y="97"/>
                    </a:cubicBezTo>
                    <a:cubicBezTo>
                      <a:pt x="60" y="95"/>
                      <a:pt x="59" y="94"/>
                      <a:pt x="59" y="93"/>
                    </a:cubicBezTo>
                    <a:cubicBezTo>
                      <a:pt x="54" y="83"/>
                      <a:pt x="54" y="83"/>
                      <a:pt x="54" y="83"/>
                    </a:cubicBezTo>
                    <a:cubicBezTo>
                      <a:pt x="20" y="16"/>
                      <a:pt x="20" y="16"/>
                      <a:pt x="20" y="16"/>
                    </a:cubicBezTo>
                    <a:cubicBezTo>
                      <a:pt x="20" y="63"/>
                      <a:pt x="20" y="63"/>
                      <a:pt x="20" y="63"/>
                    </a:cubicBezTo>
                    <a:cubicBezTo>
                      <a:pt x="20" y="69"/>
                      <a:pt x="20" y="75"/>
                      <a:pt x="20" y="81"/>
                    </a:cubicBezTo>
                    <a:cubicBezTo>
                      <a:pt x="21" y="85"/>
                      <a:pt x="21" y="88"/>
                      <a:pt x="22" y="89"/>
                    </a:cubicBezTo>
                    <a:cubicBezTo>
                      <a:pt x="22" y="89"/>
                      <a:pt x="23" y="90"/>
                      <a:pt x="24" y="90"/>
                    </a:cubicBezTo>
                    <a:cubicBezTo>
                      <a:pt x="25" y="91"/>
                      <a:pt x="29" y="91"/>
                      <a:pt x="34" y="91"/>
                    </a:cubicBezTo>
                    <a:cubicBezTo>
                      <a:pt x="34" y="95"/>
                      <a:pt x="34" y="95"/>
                      <a:pt x="34" y="95"/>
                    </a:cubicBezTo>
                    <a:cubicBezTo>
                      <a:pt x="17" y="95"/>
                      <a:pt x="17" y="95"/>
                      <a:pt x="17" y="95"/>
                    </a:cubicBezTo>
                    <a:cubicBezTo>
                      <a:pt x="0" y="95"/>
                      <a:pt x="0" y="95"/>
                      <a:pt x="0" y="95"/>
                    </a:cubicBezTo>
                    <a:cubicBezTo>
                      <a:pt x="0" y="91"/>
                      <a:pt x="0" y="91"/>
                      <a:pt x="0" y="91"/>
                    </a:cubicBezTo>
                    <a:cubicBezTo>
                      <a:pt x="5" y="91"/>
                      <a:pt x="8" y="91"/>
                      <a:pt x="10" y="90"/>
                    </a:cubicBezTo>
                    <a:cubicBezTo>
                      <a:pt x="11" y="90"/>
                      <a:pt x="12" y="89"/>
                      <a:pt x="12" y="89"/>
                    </a:cubicBezTo>
                    <a:cubicBezTo>
                      <a:pt x="13" y="88"/>
                      <a:pt x="13" y="86"/>
                      <a:pt x="13" y="82"/>
                    </a:cubicBezTo>
                    <a:cubicBezTo>
                      <a:pt x="13" y="81"/>
                      <a:pt x="13" y="75"/>
                      <a:pt x="14" y="63"/>
                    </a:cubicBezTo>
                    <a:cubicBezTo>
                      <a:pt x="14" y="32"/>
                      <a:pt x="14" y="32"/>
                      <a:pt x="14" y="32"/>
                    </a:cubicBezTo>
                    <a:cubicBezTo>
                      <a:pt x="14" y="26"/>
                      <a:pt x="13" y="20"/>
                      <a:pt x="13" y="14"/>
                    </a:cubicBezTo>
                    <a:cubicBezTo>
                      <a:pt x="13" y="10"/>
                      <a:pt x="13" y="8"/>
                      <a:pt x="12" y="7"/>
                    </a:cubicBezTo>
                    <a:cubicBezTo>
                      <a:pt x="12" y="6"/>
                      <a:pt x="11" y="5"/>
                      <a:pt x="10" y="5"/>
                    </a:cubicBezTo>
                    <a:cubicBezTo>
                      <a:pt x="8" y="5"/>
                      <a:pt x="5" y="4"/>
                      <a:pt x="0" y="4"/>
                    </a:cubicBezTo>
                    <a:close/>
                  </a:path>
                </a:pathLst>
              </a:custGeom>
              <a:grpFill/>
              <a:ln>
                <a:noFill/>
              </a:ln>
              <a:extLst/>
            </p:spPr>
            <p:txBody>
              <a:bodyPr/>
              <a:lstStyle/>
              <a:p>
                <a:endParaRPr lang="en-US" dirty="0"/>
              </a:p>
            </p:txBody>
          </p:sp>
          <p:sp>
            <p:nvSpPr>
              <p:cNvPr id="54" name="Freeform 17"/>
              <p:cNvSpPr>
                <a:spLocks noChangeAspect="1" noEditPoints="1"/>
              </p:cNvSpPr>
              <p:nvPr userDrawn="1"/>
            </p:nvSpPr>
            <p:spPr bwMode="auto">
              <a:xfrm>
                <a:off x="265113" y="6299200"/>
                <a:ext cx="87313" cy="79375"/>
              </a:xfrm>
              <a:custGeom>
                <a:avLst/>
                <a:gdLst>
                  <a:gd name="T0" fmla="*/ 15 w 107"/>
                  <a:gd name="T1" fmla="*/ 96 h 96"/>
                  <a:gd name="T2" fmla="*/ 33 w 107"/>
                  <a:gd name="T3" fmla="*/ 96 h 96"/>
                  <a:gd name="T4" fmla="*/ 33 w 107"/>
                  <a:gd name="T5" fmla="*/ 92 h 96"/>
                  <a:gd name="T6" fmla="*/ 24 w 107"/>
                  <a:gd name="T7" fmla="*/ 92 h 96"/>
                  <a:gd name="T8" fmla="*/ 21 w 107"/>
                  <a:gd name="T9" fmla="*/ 90 h 96"/>
                  <a:gd name="T10" fmla="*/ 21 w 107"/>
                  <a:gd name="T11" fmla="*/ 89 h 96"/>
                  <a:gd name="T12" fmla="*/ 23 w 107"/>
                  <a:gd name="T13" fmla="*/ 82 h 96"/>
                  <a:gd name="T14" fmla="*/ 30 w 107"/>
                  <a:gd name="T15" fmla="*/ 65 h 96"/>
                  <a:gd name="T16" fmla="*/ 71 w 107"/>
                  <a:gd name="T17" fmla="*/ 65 h 96"/>
                  <a:gd name="T18" fmla="*/ 80 w 107"/>
                  <a:gd name="T19" fmla="*/ 85 h 96"/>
                  <a:gd name="T20" fmla="*/ 81 w 107"/>
                  <a:gd name="T21" fmla="*/ 89 h 96"/>
                  <a:gd name="T22" fmla="*/ 80 w 107"/>
                  <a:gd name="T23" fmla="*/ 91 h 96"/>
                  <a:gd name="T24" fmla="*/ 78 w 107"/>
                  <a:gd name="T25" fmla="*/ 92 h 96"/>
                  <a:gd name="T26" fmla="*/ 68 w 107"/>
                  <a:gd name="T27" fmla="*/ 92 h 96"/>
                  <a:gd name="T28" fmla="*/ 68 w 107"/>
                  <a:gd name="T29" fmla="*/ 96 h 96"/>
                  <a:gd name="T30" fmla="*/ 91 w 107"/>
                  <a:gd name="T31" fmla="*/ 96 h 96"/>
                  <a:gd name="T32" fmla="*/ 107 w 107"/>
                  <a:gd name="T33" fmla="*/ 96 h 96"/>
                  <a:gd name="T34" fmla="*/ 107 w 107"/>
                  <a:gd name="T35" fmla="*/ 92 h 96"/>
                  <a:gd name="T36" fmla="*/ 99 w 107"/>
                  <a:gd name="T37" fmla="*/ 91 h 96"/>
                  <a:gd name="T38" fmla="*/ 96 w 107"/>
                  <a:gd name="T39" fmla="*/ 88 h 96"/>
                  <a:gd name="T40" fmla="*/ 87 w 107"/>
                  <a:gd name="T41" fmla="*/ 68 h 96"/>
                  <a:gd name="T42" fmla="*/ 56 w 107"/>
                  <a:gd name="T43" fmla="*/ 0 h 96"/>
                  <a:gd name="T44" fmla="*/ 52 w 107"/>
                  <a:gd name="T45" fmla="*/ 0 h 96"/>
                  <a:gd name="T46" fmla="*/ 40 w 107"/>
                  <a:gd name="T47" fmla="*/ 28 h 96"/>
                  <a:gd name="T48" fmla="*/ 22 w 107"/>
                  <a:gd name="T49" fmla="*/ 66 h 96"/>
                  <a:gd name="T50" fmla="*/ 13 w 107"/>
                  <a:gd name="T51" fmla="*/ 85 h 96"/>
                  <a:gd name="T52" fmla="*/ 9 w 107"/>
                  <a:gd name="T53" fmla="*/ 90 h 96"/>
                  <a:gd name="T54" fmla="*/ 7 w 107"/>
                  <a:gd name="T55" fmla="*/ 92 h 96"/>
                  <a:gd name="T56" fmla="*/ 0 w 107"/>
                  <a:gd name="T57" fmla="*/ 92 h 96"/>
                  <a:gd name="T58" fmla="*/ 0 w 107"/>
                  <a:gd name="T59" fmla="*/ 96 h 96"/>
                  <a:gd name="T60" fmla="*/ 15 w 107"/>
                  <a:gd name="T61" fmla="*/ 96 h 96"/>
                  <a:gd name="T62" fmla="*/ 51 w 107"/>
                  <a:gd name="T63" fmla="*/ 18 h 96"/>
                  <a:gd name="T64" fmla="*/ 68 w 107"/>
                  <a:gd name="T65" fmla="*/ 59 h 96"/>
                  <a:gd name="T66" fmla="*/ 33 w 107"/>
                  <a:gd name="T67" fmla="*/ 59 h 96"/>
                  <a:gd name="T68" fmla="*/ 51 w 107"/>
                  <a:gd name="T69" fmla="*/ 18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7" h="96">
                    <a:moveTo>
                      <a:pt x="15" y="96"/>
                    </a:moveTo>
                    <a:cubicBezTo>
                      <a:pt x="19" y="96"/>
                      <a:pt x="25" y="96"/>
                      <a:pt x="33" y="96"/>
                    </a:cubicBezTo>
                    <a:cubicBezTo>
                      <a:pt x="33" y="92"/>
                      <a:pt x="33" y="92"/>
                      <a:pt x="33" y="92"/>
                    </a:cubicBezTo>
                    <a:cubicBezTo>
                      <a:pt x="28" y="92"/>
                      <a:pt x="25" y="92"/>
                      <a:pt x="24" y="92"/>
                    </a:cubicBezTo>
                    <a:cubicBezTo>
                      <a:pt x="22" y="91"/>
                      <a:pt x="22" y="91"/>
                      <a:pt x="21" y="90"/>
                    </a:cubicBezTo>
                    <a:cubicBezTo>
                      <a:pt x="21" y="90"/>
                      <a:pt x="21" y="89"/>
                      <a:pt x="21" y="89"/>
                    </a:cubicBezTo>
                    <a:cubicBezTo>
                      <a:pt x="21" y="87"/>
                      <a:pt x="21" y="85"/>
                      <a:pt x="23" y="82"/>
                    </a:cubicBezTo>
                    <a:cubicBezTo>
                      <a:pt x="30" y="65"/>
                      <a:pt x="30" y="65"/>
                      <a:pt x="30" y="65"/>
                    </a:cubicBezTo>
                    <a:cubicBezTo>
                      <a:pt x="71" y="65"/>
                      <a:pt x="71" y="65"/>
                      <a:pt x="71" y="65"/>
                    </a:cubicBezTo>
                    <a:cubicBezTo>
                      <a:pt x="80" y="85"/>
                      <a:pt x="80" y="85"/>
                      <a:pt x="80" y="85"/>
                    </a:cubicBezTo>
                    <a:cubicBezTo>
                      <a:pt x="81" y="87"/>
                      <a:pt x="81" y="88"/>
                      <a:pt x="81" y="89"/>
                    </a:cubicBezTo>
                    <a:cubicBezTo>
                      <a:pt x="81" y="90"/>
                      <a:pt x="81" y="90"/>
                      <a:pt x="80" y="91"/>
                    </a:cubicBezTo>
                    <a:cubicBezTo>
                      <a:pt x="80" y="91"/>
                      <a:pt x="79" y="91"/>
                      <a:pt x="78" y="92"/>
                    </a:cubicBezTo>
                    <a:cubicBezTo>
                      <a:pt x="77" y="92"/>
                      <a:pt x="74" y="92"/>
                      <a:pt x="68" y="92"/>
                    </a:cubicBezTo>
                    <a:cubicBezTo>
                      <a:pt x="68" y="96"/>
                      <a:pt x="68" y="96"/>
                      <a:pt x="68" y="96"/>
                    </a:cubicBezTo>
                    <a:cubicBezTo>
                      <a:pt x="91" y="96"/>
                      <a:pt x="91" y="96"/>
                      <a:pt x="91" y="96"/>
                    </a:cubicBezTo>
                    <a:cubicBezTo>
                      <a:pt x="94" y="96"/>
                      <a:pt x="99" y="96"/>
                      <a:pt x="107" y="96"/>
                    </a:cubicBezTo>
                    <a:cubicBezTo>
                      <a:pt x="107" y="92"/>
                      <a:pt x="107" y="92"/>
                      <a:pt x="107" y="92"/>
                    </a:cubicBezTo>
                    <a:cubicBezTo>
                      <a:pt x="103" y="92"/>
                      <a:pt x="100" y="92"/>
                      <a:pt x="99" y="91"/>
                    </a:cubicBezTo>
                    <a:cubicBezTo>
                      <a:pt x="98" y="91"/>
                      <a:pt x="97" y="90"/>
                      <a:pt x="96" y="88"/>
                    </a:cubicBezTo>
                    <a:cubicBezTo>
                      <a:pt x="95" y="85"/>
                      <a:pt x="92" y="79"/>
                      <a:pt x="87" y="68"/>
                    </a:cubicBezTo>
                    <a:cubicBezTo>
                      <a:pt x="56" y="0"/>
                      <a:pt x="56" y="0"/>
                      <a:pt x="56" y="0"/>
                    </a:cubicBezTo>
                    <a:cubicBezTo>
                      <a:pt x="52" y="0"/>
                      <a:pt x="52" y="0"/>
                      <a:pt x="52" y="0"/>
                    </a:cubicBezTo>
                    <a:cubicBezTo>
                      <a:pt x="46" y="14"/>
                      <a:pt x="42" y="24"/>
                      <a:pt x="40" y="28"/>
                    </a:cubicBezTo>
                    <a:cubicBezTo>
                      <a:pt x="22" y="66"/>
                      <a:pt x="22" y="66"/>
                      <a:pt x="22" y="66"/>
                    </a:cubicBezTo>
                    <a:cubicBezTo>
                      <a:pt x="17" y="77"/>
                      <a:pt x="13" y="83"/>
                      <a:pt x="13" y="85"/>
                    </a:cubicBezTo>
                    <a:cubicBezTo>
                      <a:pt x="11" y="88"/>
                      <a:pt x="10" y="90"/>
                      <a:pt x="9" y="90"/>
                    </a:cubicBezTo>
                    <a:cubicBezTo>
                      <a:pt x="8" y="91"/>
                      <a:pt x="8" y="91"/>
                      <a:pt x="7" y="92"/>
                    </a:cubicBezTo>
                    <a:cubicBezTo>
                      <a:pt x="6" y="92"/>
                      <a:pt x="3" y="92"/>
                      <a:pt x="0" y="92"/>
                    </a:cubicBezTo>
                    <a:cubicBezTo>
                      <a:pt x="0" y="96"/>
                      <a:pt x="0" y="96"/>
                      <a:pt x="0" y="96"/>
                    </a:cubicBezTo>
                    <a:cubicBezTo>
                      <a:pt x="5" y="96"/>
                      <a:pt x="10" y="96"/>
                      <a:pt x="15" y="96"/>
                    </a:cubicBezTo>
                    <a:close/>
                    <a:moveTo>
                      <a:pt x="51" y="18"/>
                    </a:moveTo>
                    <a:cubicBezTo>
                      <a:pt x="68" y="59"/>
                      <a:pt x="68" y="59"/>
                      <a:pt x="68" y="59"/>
                    </a:cubicBezTo>
                    <a:cubicBezTo>
                      <a:pt x="33" y="59"/>
                      <a:pt x="33" y="59"/>
                      <a:pt x="33" y="59"/>
                    </a:cubicBezTo>
                    <a:lnTo>
                      <a:pt x="51" y="18"/>
                    </a:lnTo>
                    <a:close/>
                  </a:path>
                </a:pathLst>
              </a:custGeom>
              <a:grpFill/>
              <a:ln>
                <a:noFill/>
              </a:ln>
              <a:extLst/>
            </p:spPr>
            <p:txBody>
              <a:bodyPr/>
              <a:lstStyle/>
              <a:p>
                <a:endParaRPr lang="en-US" dirty="0"/>
              </a:p>
            </p:txBody>
          </p:sp>
          <p:sp>
            <p:nvSpPr>
              <p:cNvPr id="55" name="Freeform 18"/>
              <p:cNvSpPr>
                <a:spLocks noChangeAspect="1"/>
              </p:cNvSpPr>
              <p:nvPr userDrawn="1"/>
            </p:nvSpPr>
            <p:spPr bwMode="auto">
              <a:xfrm>
                <a:off x="336550" y="6300788"/>
                <a:ext cx="77788" cy="69850"/>
              </a:xfrm>
              <a:custGeom>
                <a:avLst/>
                <a:gdLst>
                  <a:gd name="T0" fmla="*/ 77 w 105"/>
                  <a:gd name="T1" fmla="*/ 14 h 95"/>
                  <a:gd name="T2" fmla="*/ 82 w 105"/>
                  <a:gd name="T3" fmla="*/ 7 h 95"/>
                  <a:gd name="T4" fmla="*/ 80 w 105"/>
                  <a:gd name="T5" fmla="*/ 5 h 95"/>
                  <a:gd name="T6" fmla="*/ 70 w 105"/>
                  <a:gd name="T7" fmla="*/ 4 h 95"/>
                  <a:gd name="T8" fmla="*/ 70 w 105"/>
                  <a:gd name="T9" fmla="*/ 0 h 95"/>
                  <a:gd name="T10" fmla="*/ 89 w 105"/>
                  <a:gd name="T11" fmla="*/ 0 h 95"/>
                  <a:gd name="T12" fmla="*/ 105 w 105"/>
                  <a:gd name="T13" fmla="*/ 0 h 95"/>
                  <a:gd name="T14" fmla="*/ 105 w 105"/>
                  <a:gd name="T15" fmla="*/ 4 h 95"/>
                  <a:gd name="T16" fmla="*/ 96 w 105"/>
                  <a:gd name="T17" fmla="*/ 5 h 95"/>
                  <a:gd name="T18" fmla="*/ 92 w 105"/>
                  <a:gd name="T19" fmla="*/ 7 h 95"/>
                  <a:gd name="T20" fmla="*/ 87 w 105"/>
                  <a:gd name="T21" fmla="*/ 13 h 95"/>
                  <a:gd name="T22" fmla="*/ 66 w 105"/>
                  <a:gd name="T23" fmla="*/ 43 h 95"/>
                  <a:gd name="T24" fmla="*/ 59 w 105"/>
                  <a:gd name="T25" fmla="*/ 54 h 95"/>
                  <a:gd name="T26" fmla="*/ 59 w 105"/>
                  <a:gd name="T27" fmla="*/ 58 h 95"/>
                  <a:gd name="T28" fmla="*/ 59 w 105"/>
                  <a:gd name="T29" fmla="*/ 63 h 95"/>
                  <a:gd name="T30" fmla="*/ 59 w 105"/>
                  <a:gd name="T31" fmla="*/ 81 h 95"/>
                  <a:gd name="T32" fmla="*/ 60 w 105"/>
                  <a:gd name="T33" fmla="*/ 89 h 95"/>
                  <a:gd name="T34" fmla="*/ 63 w 105"/>
                  <a:gd name="T35" fmla="*/ 90 h 95"/>
                  <a:gd name="T36" fmla="*/ 73 w 105"/>
                  <a:gd name="T37" fmla="*/ 91 h 95"/>
                  <a:gd name="T38" fmla="*/ 73 w 105"/>
                  <a:gd name="T39" fmla="*/ 95 h 95"/>
                  <a:gd name="T40" fmla="*/ 53 w 105"/>
                  <a:gd name="T41" fmla="*/ 95 h 95"/>
                  <a:gd name="T42" fmla="*/ 32 w 105"/>
                  <a:gd name="T43" fmla="*/ 95 h 95"/>
                  <a:gd name="T44" fmla="*/ 32 w 105"/>
                  <a:gd name="T45" fmla="*/ 91 h 95"/>
                  <a:gd name="T46" fmla="*/ 42 w 105"/>
                  <a:gd name="T47" fmla="*/ 90 h 95"/>
                  <a:gd name="T48" fmla="*/ 44 w 105"/>
                  <a:gd name="T49" fmla="*/ 89 h 95"/>
                  <a:gd name="T50" fmla="*/ 45 w 105"/>
                  <a:gd name="T51" fmla="*/ 82 h 95"/>
                  <a:gd name="T52" fmla="*/ 46 w 105"/>
                  <a:gd name="T53" fmla="*/ 63 h 95"/>
                  <a:gd name="T54" fmla="*/ 46 w 105"/>
                  <a:gd name="T55" fmla="*/ 56 h 95"/>
                  <a:gd name="T56" fmla="*/ 43 w 105"/>
                  <a:gd name="T57" fmla="*/ 50 h 95"/>
                  <a:gd name="T58" fmla="*/ 35 w 105"/>
                  <a:gd name="T59" fmla="*/ 39 h 95"/>
                  <a:gd name="T60" fmla="*/ 17 w 105"/>
                  <a:gd name="T61" fmla="*/ 13 h 95"/>
                  <a:gd name="T62" fmla="*/ 13 w 105"/>
                  <a:gd name="T63" fmla="*/ 7 h 95"/>
                  <a:gd name="T64" fmla="*/ 9 w 105"/>
                  <a:gd name="T65" fmla="*/ 5 h 95"/>
                  <a:gd name="T66" fmla="*/ 0 w 105"/>
                  <a:gd name="T67" fmla="*/ 4 h 95"/>
                  <a:gd name="T68" fmla="*/ 0 w 105"/>
                  <a:gd name="T69" fmla="*/ 0 h 95"/>
                  <a:gd name="T70" fmla="*/ 17 w 105"/>
                  <a:gd name="T71" fmla="*/ 0 h 95"/>
                  <a:gd name="T72" fmla="*/ 43 w 105"/>
                  <a:gd name="T73" fmla="*/ 0 h 95"/>
                  <a:gd name="T74" fmla="*/ 43 w 105"/>
                  <a:gd name="T75" fmla="*/ 4 h 95"/>
                  <a:gd name="T76" fmla="*/ 32 w 105"/>
                  <a:gd name="T77" fmla="*/ 5 h 95"/>
                  <a:gd name="T78" fmla="*/ 30 w 105"/>
                  <a:gd name="T79" fmla="*/ 7 h 95"/>
                  <a:gd name="T80" fmla="*/ 34 w 105"/>
                  <a:gd name="T81" fmla="*/ 14 h 95"/>
                  <a:gd name="T82" fmla="*/ 55 w 105"/>
                  <a:gd name="T83" fmla="*/ 48 h 95"/>
                  <a:gd name="T84" fmla="*/ 77 w 105"/>
                  <a:gd name="T85" fmla="*/ 14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5" h="95">
                    <a:moveTo>
                      <a:pt x="77" y="14"/>
                    </a:moveTo>
                    <a:cubicBezTo>
                      <a:pt x="80" y="10"/>
                      <a:pt x="82" y="7"/>
                      <a:pt x="82" y="7"/>
                    </a:cubicBezTo>
                    <a:cubicBezTo>
                      <a:pt x="82" y="6"/>
                      <a:pt x="81" y="5"/>
                      <a:pt x="80" y="5"/>
                    </a:cubicBezTo>
                    <a:cubicBezTo>
                      <a:pt x="79" y="5"/>
                      <a:pt x="75" y="4"/>
                      <a:pt x="70" y="4"/>
                    </a:cubicBezTo>
                    <a:cubicBezTo>
                      <a:pt x="70" y="0"/>
                      <a:pt x="70" y="0"/>
                      <a:pt x="70" y="0"/>
                    </a:cubicBezTo>
                    <a:cubicBezTo>
                      <a:pt x="79" y="0"/>
                      <a:pt x="84" y="0"/>
                      <a:pt x="89" y="0"/>
                    </a:cubicBezTo>
                    <a:cubicBezTo>
                      <a:pt x="93" y="0"/>
                      <a:pt x="96" y="0"/>
                      <a:pt x="105" y="0"/>
                    </a:cubicBezTo>
                    <a:cubicBezTo>
                      <a:pt x="105" y="4"/>
                      <a:pt x="105" y="4"/>
                      <a:pt x="105" y="4"/>
                    </a:cubicBezTo>
                    <a:cubicBezTo>
                      <a:pt x="100" y="4"/>
                      <a:pt x="97" y="5"/>
                      <a:pt x="96" y="5"/>
                    </a:cubicBezTo>
                    <a:cubicBezTo>
                      <a:pt x="95" y="5"/>
                      <a:pt x="93" y="6"/>
                      <a:pt x="92" y="7"/>
                    </a:cubicBezTo>
                    <a:cubicBezTo>
                      <a:pt x="91" y="7"/>
                      <a:pt x="89" y="10"/>
                      <a:pt x="87" y="13"/>
                    </a:cubicBezTo>
                    <a:cubicBezTo>
                      <a:pt x="66" y="43"/>
                      <a:pt x="66" y="43"/>
                      <a:pt x="66" y="43"/>
                    </a:cubicBezTo>
                    <a:cubicBezTo>
                      <a:pt x="62" y="49"/>
                      <a:pt x="60" y="53"/>
                      <a:pt x="59" y="54"/>
                    </a:cubicBezTo>
                    <a:cubicBezTo>
                      <a:pt x="59" y="56"/>
                      <a:pt x="59" y="57"/>
                      <a:pt x="59" y="58"/>
                    </a:cubicBezTo>
                    <a:cubicBezTo>
                      <a:pt x="59" y="63"/>
                      <a:pt x="59" y="63"/>
                      <a:pt x="59" y="63"/>
                    </a:cubicBezTo>
                    <a:cubicBezTo>
                      <a:pt x="59" y="69"/>
                      <a:pt x="59" y="75"/>
                      <a:pt x="59" y="81"/>
                    </a:cubicBezTo>
                    <a:cubicBezTo>
                      <a:pt x="59" y="85"/>
                      <a:pt x="60" y="88"/>
                      <a:pt x="60" y="89"/>
                    </a:cubicBezTo>
                    <a:cubicBezTo>
                      <a:pt x="61" y="89"/>
                      <a:pt x="61" y="90"/>
                      <a:pt x="63" y="90"/>
                    </a:cubicBezTo>
                    <a:cubicBezTo>
                      <a:pt x="64" y="91"/>
                      <a:pt x="67" y="91"/>
                      <a:pt x="73" y="91"/>
                    </a:cubicBezTo>
                    <a:cubicBezTo>
                      <a:pt x="73" y="95"/>
                      <a:pt x="73" y="95"/>
                      <a:pt x="73" y="95"/>
                    </a:cubicBezTo>
                    <a:cubicBezTo>
                      <a:pt x="65" y="95"/>
                      <a:pt x="58" y="95"/>
                      <a:pt x="53" y="95"/>
                    </a:cubicBezTo>
                    <a:cubicBezTo>
                      <a:pt x="47" y="95"/>
                      <a:pt x="40" y="95"/>
                      <a:pt x="32" y="95"/>
                    </a:cubicBezTo>
                    <a:cubicBezTo>
                      <a:pt x="32" y="91"/>
                      <a:pt x="32" y="91"/>
                      <a:pt x="32" y="91"/>
                    </a:cubicBezTo>
                    <a:cubicBezTo>
                      <a:pt x="37" y="91"/>
                      <a:pt x="40" y="91"/>
                      <a:pt x="42" y="90"/>
                    </a:cubicBezTo>
                    <a:cubicBezTo>
                      <a:pt x="43" y="90"/>
                      <a:pt x="44" y="90"/>
                      <a:pt x="44" y="89"/>
                    </a:cubicBezTo>
                    <a:cubicBezTo>
                      <a:pt x="45" y="88"/>
                      <a:pt x="45" y="86"/>
                      <a:pt x="45" y="82"/>
                    </a:cubicBezTo>
                    <a:cubicBezTo>
                      <a:pt x="45" y="81"/>
                      <a:pt x="45" y="75"/>
                      <a:pt x="46" y="63"/>
                    </a:cubicBezTo>
                    <a:cubicBezTo>
                      <a:pt x="46" y="56"/>
                      <a:pt x="46" y="56"/>
                      <a:pt x="46" y="56"/>
                    </a:cubicBezTo>
                    <a:cubicBezTo>
                      <a:pt x="45" y="54"/>
                      <a:pt x="44" y="52"/>
                      <a:pt x="43" y="50"/>
                    </a:cubicBezTo>
                    <a:cubicBezTo>
                      <a:pt x="42" y="49"/>
                      <a:pt x="40" y="45"/>
                      <a:pt x="35" y="39"/>
                    </a:cubicBezTo>
                    <a:cubicBezTo>
                      <a:pt x="17" y="13"/>
                      <a:pt x="17" y="13"/>
                      <a:pt x="17" y="13"/>
                    </a:cubicBezTo>
                    <a:cubicBezTo>
                      <a:pt x="15" y="10"/>
                      <a:pt x="14" y="7"/>
                      <a:pt x="13" y="7"/>
                    </a:cubicBezTo>
                    <a:cubicBezTo>
                      <a:pt x="12" y="6"/>
                      <a:pt x="10" y="5"/>
                      <a:pt x="9" y="5"/>
                    </a:cubicBezTo>
                    <a:cubicBezTo>
                      <a:pt x="8" y="5"/>
                      <a:pt x="6" y="4"/>
                      <a:pt x="0" y="4"/>
                    </a:cubicBezTo>
                    <a:cubicBezTo>
                      <a:pt x="0" y="0"/>
                      <a:pt x="0" y="0"/>
                      <a:pt x="0" y="0"/>
                    </a:cubicBezTo>
                    <a:cubicBezTo>
                      <a:pt x="9" y="0"/>
                      <a:pt x="12" y="0"/>
                      <a:pt x="17" y="0"/>
                    </a:cubicBezTo>
                    <a:cubicBezTo>
                      <a:pt x="22" y="0"/>
                      <a:pt x="34" y="0"/>
                      <a:pt x="43" y="0"/>
                    </a:cubicBezTo>
                    <a:cubicBezTo>
                      <a:pt x="43" y="4"/>
                      <a:pt x="43" y="4"/>
                      <a:pt x="43" y="4"/>
                    </a:cubicBezTo>
                    <a:cubicBezTo>
                      <a:pt x="38" y="4"/>
                      <a:pt x="33" y="5"/>
                      <a:pt x="32" y="5"/>
                    </a:cubicBezTo>
                    <a:cubicBezTo>
                      <a:pt x="31" y="5"/>
                      <a:pt x="30" y="6"/>
                      <a:pt x="30" y="7"/>
                    </a:cubicBezTo>
                    <a:cubicBezTo>
                      <a:pt x="30" y="7"/>
                      <a:pt x="31" y="10"/>
                      <a:pt x="34" y="14"/>
                    </a:cubicBezTo>
                    <a:cubicBezTo>
                      <a:pt x="55" y="48"/>
                      <a:pt x="55" y="48"/>
                      <a:pt x="55" y="48"/>
                    </a:cubicBezTo>
                    <a:lnTo>
                      <a:pt x="77" y="14"/>
                    </a:lnTo>
                    <a:close/>
                  </a:path>
                </a:pathLst>
              </a:custGeom>
              <a:grpFill/>
              <a:ln>
                <a:noFill/>
              </a:ln>
              <a:extLst/>
            </p:spPr>
            <p:txBody>
              <a:bodyPr/>
              <a:lstStyle/>
              <a:p>
                <a:endParaRPr lang="en-US" dirty="0"/>
              </a:p>
            </p:txBody>
          </p:sp>
          <p:sp>
            <p:nvSpPr>
              <p:cNvPr id="56" name="Freeform 19"/>
              <p:cNvSpPr>
                <a:spLocks noChangeAspect="1" noEditPoints="1"/>
              </p:cNvSpPr>
              <p:nvPr userDrawn="1"/>
            </p:nvSpPr>
            <p:spPr bwMode="auto">
              <a:xfrm>
                <a:off x="420688" y="6299200"/>
                <a:ext cx="85725" cy="80963"/>
              </a:xfrm>
              <a:custGeom>
                <a:avLst/>
                <a:gdLst>
                  <a:gd name="T0" fmla="*/ 19 w 106"/>
                  <a:gd name="T1" fmla="*/ 24 h 99"/>
                  <a:gd name="T2" fmla="*/ 31 w 106"/>
                  <a:gd name="T3" fmla="*/ 10 h 99"/>
                  <a:gd name="T4" fmla="*/ 51 w 106"/>
                  <a:gd name="T5" fmla="*/ 5 h 99"/>
                  <a:gd name="T6" fmla="*/ 66 w 106"/>
                  <a:gd name="T7" fmla="*/ 8 h 99"/>
                  <a:gd name="T8" fmla="*/ 76 w 106"/>
                  <a:gd name="T9" fmla="*/ 13 h 99"/>
                  <a:gd name="T10" fmla="*/ 84 w 106"/>
                  <a:gd name="T11" fmla="*/ 21 h 99"/>
                  <a:gd name="T12" fmla="*/ 88 w 106"/>
                  <a:gd name="T13" fmla="*/ 31 h 99"/>
                  <a:gd name="T14" fmla="*/ 91 w 106"/>
                  <a:gd name="T15" fmla="*/ 51 h 99"/>
                  <a:gd name="T16" fmla="*/ 87 w 106"/>
                  <a:gd name="T17" fmla="*/ 73 h 99"/>
                  <a:gd name="T18" fmla="*/ 75 w 106"/>
                  <a:gd name="T19" fmla="*/ 88 h 99"/>
                  <a:gd name="T20" fmla="*/ 55 w 106"/>
                  <a:gd name="T21" fmla="*/ 93 h 99"/>
                  <a:gd name="T22" fmla="*/ 40 w 106"/>
                  <a:gd name="T23" fmla="*/ 91 h 99"/>
                  <a:gd name="T24" fmla="*/ 28 w 106"/>
                  <a:gd name="T25" fmla="*/ 82 h 99"/>
                  <a:gd name="T26" fmla="*/ 19 w 106"/>
                  <a:gd name="T27" fmla="*/ 69 h 99"/>
                  <a:gd name="T28" fmla="*/ 16 w 106"/>
                  <a:gd name="T29" fmla="*/ 57 h 99"/>
                  <a:gd name="T30" fmla="*/ 14 w 106"/>
                  <a:gd name="T31" fmla="*/ 45 h 99"/>
                  <a:gd name="T32" fmla="*/ 19 w 106"/>
                  <a:gd name="T33" fmla="*/ 24 h 99"/>
                  <a:gd name="T34" fmla="*/ 3 w 106"/>
                  <a:gd name="T35" fmla="*/ 69 h 99"/>
                  <a:gd name="T36" fmla="*/ 13 w 106"/>
                  <a:gd name="T37" fmla="*/ 86 h 99"/>
                  <a:gd name="T38" fmla="*/ 29 w 106"/>
                  <a:gd name="T39" fmla="*/ 96 h 99"/>
                  <a:gd name="T40" fmla="*/ 50 w 106"/>
                  <a:gd name="T41" fmla="*/ 99 h 99"/>
                  <a:gd name="T42" fmla="*/ 90 w 106"/>
                  <a:gd name="T43" fmla="*/ 84 h 99"/>
                  <a:gd name="T44" fmla="*/ 106 w 106"/>
                  <a:gd name="T45" fmla="*/ 46 h 99"/>
                  <a:gd name="T46" fmla="*/ 105 w 106"/>
                  <a:gd name="T47" fmla="*/ 33 h 99"/>
                  <a:gd name="T48" fmla="*/ 101 w 106"/>
                  <a:gd name="T49" fmla="*/ 22 h 99"/>
                  <a:gd name="T50" fmla="*/ 91 w 106"/>
                  <a:gd name="T51" fmla="*/ 11 h 99"/>
                  <a:gd name="T52" fmla="*/ 75 w 106"/>
                  <a:gd name="T53" fmla="*/ 3 h 99"/>
                  <a:gd name="T54" fmla="*/ 54 w 106"/>
                  <a:gd name="T55" fmla="*/ 0 h 99"/>
                  <a:gd name="T56" fmla="*/ 32 w 106"/>
                  <a:gd name="T57" fmla="*/ 3 h 99"/>
                  <a:gd name="T58" fmla="*/ 14 w 106"/>
                  <a:gd name="T59" fmla="*/ 14 h 99"/>
                  <a:gd name="T60" fmla="*/ 3 w 106"/>
                  <a:gd name="T61" fmla="*/ 30 h 99"/>
                  <a:gd name="T62" fmla="*/ 0 w 106"/>
                  <a:gd name="T63" fmla="*/ 50 h 99"/>
                  <a:gd name="T64" fmla="*/ 3 w 106"/>
                  <a:gd name="T65" fmla="*/ 69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6" h="99">
                    <a:moveTo>
                      <a:pt x="19" y="24"/>
                    </a:moveTo>
                    <a:cubicBezTo>
                      <a:pt x="22" y="18"/>
                      <a:pt x="26" y="13"/>
                      <a:pt x="31" y="10"/>
                    </a:cubicBezTo>
                    <a:cubicBezTo>
                      <a:pt x="37" y="7"/>
                      <a:pt x="44" y="5"/>
                      <a:pt x="51" y="5"/>
                    </a:cubicBezTo>
                    <a:cubicBezTo>
                      <a:pt x="56" y="5"/>
                      <a:pt x="61" y="6"/>
                      <a:pt x="66" y="8"/>
                    </a:cubicBezTo>
                    <a:cubicBezTo>
                      <a:pt x="70" y="9"/>
                      <a:pt x="74" y="11"/>
                      <a:pt x="76" y="13"/>
                    </a:cubicBezTo>
                    <a:cubicBezTo>
                      <a:pt x="79" y="16"/>
                      <a:pt x="82" y="18"/>
                      <a:pt x="84" y="21"/>
                    </a:cubicBezTo>
                    <a:cubicBezTo>
                      <a:pt x="86" y="24"/>
                      <a:pt x="87" y="27"/>
                      <a:pt x="88" y="31"/>
                    </a:cubicBezTo>
                    <a:cubicBezTo>
                      <a:pt x="90" y="37"/>
                      <a:pt x="91" y="44"/>
                      <a:pt x="91" y="51"/>
                    </a:cubicBezTo>
                    <a:cubicBezTo>
                      <a:pt x="91" y="59"/>
                      <a:pt x="90" y="67"/>
                      <a:pt x="87" y="73"/>
                    </a:cubicBezTo>
                    <a:cubicBezTo>
                      <a:pt x="85" y="79"/>
                      <a:pt x="80" y="84"/>
                      <a:pt x="75" y="88"/>
                    </a:cubicBezTo>
                    <a:cubicBezTo>
                      <a:pt x="69" y="91"/>
                      <a:pt x="63" y="93"/>
                      <a:pt x="55" y="93"/>
                    </a:cubicBezTo>
                    <a:cubicBezTo>
                      <a:pt x="50" y="93"/>
                      <a:pt x="45" y="92"/>
                      <a:pt x="40" y="91"/>
                    </a:cubicBezTo>
                    <a:cubicBezTo>
                      <a:pt x="36" y="89"/>
                      <a:pt x="32" y="86"/>
                      <a:pt x="28" y="82"/>
                    </a:cubicBezTo>
                    <a:cubicBezTo>
                      <a:pt x="24" y="79"/>
                      <a:pt x="21" y="74"/>
                      <a:pt x="19" y="69"/>
                    </a:cubicBezTo>
                    <a:cubicBezTo>
                      <a:pt x="18" y="66"/>
                      <a:pt x="17" y="62"/>
                      <a:pt x="16" y="57"/>
                    </a:cubicBezTo>
                    <a:cubicBezTo>
                      <a:pt x="15" y="53"/>
                      <a:pt x="14" y="49"/>
                      <a:pt x="14" y="45"/>
                    </a:cubicBezTo>
                    <a:cubicBezTo>
                      <a:pt x="14" y="37"/>
                      <a:pt x="16" y="30"/>
                      <a:pt x="19" y="24"/>
                    </a:cubicBezTo>
                    <a:close/>
                    <a:moveTo>
                      <a:pt x="3" y="69"/>
                    </a:moveTo>
                    <a:cubicBezTo>
                      <a:pt x="5" y="76"/>
                      <a:pt x="9" y="81"/>
                      <a:pt x="13" y="86"/>
                    </a:cubicBezTo>
                    <a:cubicBezTo>
                      <a:pt x="18" y="90"/>
                      <a:pt x="23" y="94"/>
                      <a:pt x="29" y="96"/>
                    </a:cubicBezTo>
                    <a:cubicBezTo>
                      <a:pt x="36" y="98"/>
                      <a:pt x="43" y="99"/>
                      <a:pt x="50" y="99"/>
                    </a:cubicBezTo>
                    <a:cubicBezTo>
                      <a:pt x="66" y="99"/>
                      <a:pt x="80" y="94"/>
                      <a:pt x="90" y="84"/>
                    </a:cubicBezTo>
                    <a:cubicBezTo>
                      <a:pt x="101" y="74"/>
                      <a:pt x="106" y="62"/>
                      <a:pt x="106" y="46"/>
                    </a:cubicBezTo>
                    <a:cubicBezTo>
                      <a:pt x="106" y="42"/>
                      <a:pt x="106" y="37"/>
                      <a:pt x="105" y="33"/>
                    </a:cubicBezTo>
                    <a:cubicBezTo>
                      <a:pt x="104" y="29"/>
                      <a:pt x="102" y="25"/>
                      <a:pt x="101" y="22"/>
                    </a:cubicBezTo>
                    <a:cubicBezTo>
                      <a:pt x="98" y="18"/>
                      <a:pt x="95" y="15"/>
                      <a:pt x="91" y="11"/>
                    </a:cubicBezTo>
                    <a:cubicBezTo>
                      <a:pt x="87" y="8"/>
                      <a:pt x="82" y="5"/>
                      <a:pt x="75" y="3"/>
                    </a:cubicBezTo>
                    <a:cubicBezTo>
                      <a:pt x="69" y="1"/>
                      <a:pt x="62" y="0"/>
                      <a:pt x="54" y="0"/>
                    </a:cubicBezTo>
                    <a:cubicBezTo>
                      <a:pt x="46" y="0"/>
                      <a:pt x="38" y="1"/>
                      <a:pt x="32" y="3"/>
                    </a:cubicBezTo>
                    <a:cubicBezTo>
                      <a:pt x="25" y="6"/>
                      <a:pt x="19" y="9"/>
                      <a:pt x="14" y="14"/>
                    </a:cubicBezTo>
                    <a:cubicBezTo>
                      <a:pt x="9" y="19"/>
                      <a:pt x="5" y="24"/>
                      <a:pt x="3" y="30"/>
                    </a:cubicBezTo>
                    <a:cubicBezTo>
                      <a:pt x="1" y="36"/>
                      <a:pt x="0" y="43"/>
                      <a:pt x="0" y="50"/>
                    </a:cubicBezTo>
                    <a:cubicBezTo>
                      <a:pt x="0" y="56"/>
                      <a:pt x="1" y="63"/>
                      <a:pt x="3" y="69"/>
                    </a:cubicBezTo>
                    <a:close/>
                  </a:path>
                </a:pathLst>
              </a:custGeom>
              <a:grpFill/>
              <a:ln>
                <a:noFill/>
              </a:ln>
              <a:extLst/>
            </p:spPr>
            <p:txBody>
              <a:bodyPr/>
              <a:lstStyle/>
              <a:p>
                <a:endParaRPr lang="en-US" dirty="0"/>
              </a:p>
            </p:txBody>
          </p:sp>
        </p:grpSp>
      </p:grpSp>
    </p:spTree>
    <p:extLst>
      <p:ext uri="{BB962C8B-B14F-4D97-AF65-F5344CB8AC3E}">
        <p14:creationId xmlns:p14="http://schemas.microsoft.com/office/powerpoint/2010/main" val="1368158223"/>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Mayo Reduced Siz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1316736" y="1673352"/>
            <a:ext cx="6528816"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82E6173-C76E-4A9B-974F-2648945F33A6}" type="datetimeFigureOut">
              <a:rPr lang="en-US" smtClean="0"/>
              <a:t>3/28/2013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2933E7-78F5-43F7-931E-F79EC810BB82}" type="slidenum">
              <a:rPr lang="en-US" smtClean="0"/>
              <a:t>‹#›</a:t>
            </a:fld>
            <a:endParaRPr lang="en-US"/>
          </a:p>
        </p:txBody>
      </p:sp>
      <p:grpSp>
        <p:nvGrpSpPr>
          <p:cNvPr id="19" name="Group 18"/>
          <p:cNvGrpSpPr/>
          <p:nvPr/>
        </p:nvGrpSpPr>
        <p:grpSpPr>
          <a:xfrm>
            <a:off x="120650" y="6299200"/>
            <a:ext cx="420688" cy="458788"/>
            <a:chOff x="120650" y="6299200"/>
            <a:chExt cx="420688" cy="458788"/>
          </a:xfrm>
          <a:solidFill>
            <a:srgbClr val="FFFFFF"/>
          </a:solidFill>
        </p:grpSpPr>
        <p:sp>
          <p:nvSpPr>
            <p:cNvPr id="32" name="Freeform 9"/>
            <p:cNvSpPr>
              <a:spLocks noChangeAspect="1" noEditPoints="1"/>
            </p:cNvSpPr>
            <p:nvPr userDrawn="1"/>
          </p:nvSpPr>
          <p:spPr bwMode="auto">
            <a:xfrm>
              <a:off x="184150" y="6523038"/>
              <a:ext cx="293688" cy="234950"/>
            </a:xfrm>
            <a:custGeom>
              <a:avLst/>
              <a:gdLst>
                <a:gd name="T0" fmla="*/ 283 w 359"/>
                <a:gd name="T1" fmla="*/ 0 h 287"/>
                <a:gd name="T2" fmla="*/ 207 w 359"/>
                <a:gd name="T3" fmla="*/ 0 h 287"/>
                <a:gd name="T4" fmla="*/ 207 w 359"/>
                <a:gd name="T5" fmla="*/ 86 h 287"/>
                <a:gd name="T6" fmla="*/ 244 w 359"/>
                <a:gd name="T7" fmla="*/ 171 h 287"/>
                <a:gd name="T8" fmla="*/ 244 w 359"/>
                <a:gd name="T9" fmla="*/ 159 h 287"/>
                <a:gd name="T10" fmla="*/ 224 w 359"/>
                <a:gd name="T11" fmla="*/ 96 h 287"/>
                <a:gd name="T12" fmla="*/ 224 w 359"/>
                <a:gd name="T13" fmla="*/ 74 h 287"/>
                <a:gd name="T14" fmla="*/ 253 w 359"/>
                <a:gd name="T15" fmla="*/ 74 h 287"/>
                <a:gd name="T16" fmla="*/ 253 w 359"/>
                <a:gd name="T17" fmla="*/ 171 h 287"/>
                <a:gd name="T18" fmla="*/ 180 w 359"/>
                <a:gd name="T19" fmla="*/ 280 h 287"/>
                <a:gd name="T20" fmla="*/ 106 w 359"/>
                <a:gd name="T21" fmla="*/ 177 h 287"/>
                <a:gd name="T22" fmla="*/ 151 w 359"/>
                <a:gd name="T23" fmla="*/ 86 h 287"/>
                <a:gd name="T24" fmla="*/ 151 w 359"/>
                <a:gd name="T25" fmla="*/ 74 h 287"/>
                <a:gd name="T26" fmla="*/ 180 w 359"/>
                <a:gd name="T27" fmla="*/ 74 h 287"/>
                <a:gd name="T28" fmla="*/ 198 w 359"/>
                <a:gd name="T29" fmla="*/ 74 h 287"/>
                <a:gd name="T30" fmla="*/ 198 w 359"/>
                <a:gd name="T31" fmla="*/ 56 h 287"/>
                <a:gd name="T32" fmla="*/ 180 w 359"/>
                <a:gd name="T33" fmla="*/ 56 h 287"/>
                <a:gd name="T34" fmla="*/ 151 w 359"/>
                <a:gd name="T35" fmla="*/ 56 h 287"/>
                <a:gd name="T36" fmla="*/ 151 w 359"/>
                <a:gd name="T37" fmla="*/ 56 h 287"/>
                <a:gd name="T38" fmla="*/ 134 w 359"/>
                <a:gd name="T39" fmla="*/ 56 h 287"/>
                <a:gd name="T40" fmla="*/ 134 w 359"/>
                <a:gd name="T41" fmla="*/ 56 h 287"/>
                <a:gd name="T42" fmla="*/ 89 w 359"/>
                <a:gd name="T43" fmla="*/ 56 h 287"/>
                <a:gd name="T44" fmla="*/ 89 w 359"/>
                <a:gd name="T45" fmla="*/ 159 h 287"/>
                <a:gd name="T46" fmla="*/ 89 w 359"/>
                <a:gd name="T47" fmla="*/ 169 h 287"/>
                <a:gd name="T48" fmla="*/ 89 w 359"/>
                <a:gd name="T49" fmla="*/ 169 h 287"/>
                <a:gd name="T50" fmla="*/ 106 w 359"/>
                <a:gd name="T51" fmla="*/ 155 h 287"/>
                <a:gd name="T52" fmla="*/ 106 w 359"/>
                <a:gd name="T53" fmla="*/ 155 h 287"/>
                <a:gd name="T54" fmla="*/ 106 w 359"/>
                <a:gd name="T55" fmla="*/ 74 h 287"/>
                <a:gd name="T56" fmla="*/ 134 w 359"/>
                <a:gd name="T57" fmla="*/ 74 h 287"/>
                <a:gd name="T58" fmla="*/ 134 w 359"/>
                <a:gd name="T59" fmla="*/ 74 h 287"/>
                <a:gd name="T60" fmla="*/ 134 w 359"/>
                <a:gd name="T61" fmla="*/ 96 h 287"/>
                <a:gd name="T62" fmla="*/ 75 w 359"/>
                <a:gd name="T63" fmla="*/ 186 h 287"/>
                <a:gd name="T64" fmla="*/ 17 w 359"/>
                <a:gd name="T65" fmla="*/ 96 h 287"/>
                <a:gd name="T66" fmla="*/ 17 w 359"/>
                <a:gd name="T67" fmla="*/ 18 h 287"/>
                <a:gd name="T68" fmla="*/ 75 w 359"/>
                <a:gd name="T69" fmla="*/ 18 h 287"/>
                <a:gd name="T70" fmla="*/ 134 w 359"/>
                <a:gd name="T71" fmla="*/ 18 h 287"/>
                <a:gd name="T72" fmla="*/ 134 w 359"/>
                <a:gd name="T73" fmla="*/ 48 h 287"/>
                <a:gd name="T74" fmla="*/ 151 w 359"/>
                <a:gd name="T75" fmla="*/ 48 h 287"/>
                <a:gd name="T76" fmla="*/ 151 w 359"/>
                <a:gd name="T77" fmla="*/ 0 h 287"/>
                <a:gd name="T78" fmla="*/ 75 w 359"/>
                <a:gd name="T79" fmla="*/ 0 h 287"/>
                <a:gd name="T80" fmla="*/ 0 w 359"/>
                <a:gd name="T81" fmla="*/ 0 h 287"/>
                <a:gd name="T82" fmla="*/ 0 w 359"/>
                <a:gd name="T83" fmla="*/ 86 h 287"/>
                <a:gd name="T84" fmla="*/ 75 w 359"/>
                <a:gd name="T85" fmla="*/ 192 h 287"/>
                <a:gd name="T86" fmla="*/ 91 w 359"/>
                <a:gd name="T87" fmla="*/ 186 h 287"/>
                <a:gd name="T88" fmla="*/ 180 w 359"/>
                <a:gd name="T89" fmla="*/ 287 h 287"/>
                <a:gd name="T90" fmla="*/ 269 w 359"/>
                <a:gd name="T91" fmla="*/ 186 h 287"/>
                <a:gd name="T92" fmla="*/ 283 w 359"/>
                <a:gd name="T93" fmla="*/ 192 h 287"/>
                <a:gd name="T94" fmla="*/ 359 w 359"/>
                <a:gd name="T95" fmla="*/ 86 h 287"/>
                <a:gd name="T96" fmla="*/ 359 w 359"/>
                <a:gd name="T97" fmla="*/ 0 h 287"/>
                <a:gd name="T98" fmla="*/ 283 w 359"/>
                <a:gd name="T99" fmla="*/ 0 h 287"/>
                <a:gd name="T100" fmla="*/ 341 w 359"/>
                <a:gd name="T101" fmla="*/ 96 h 287"/>
                <a:gd name="T102" fmla="*/ 283 w 359"/>
                <a:gd name="T103" fmla="*/ 186 h 287"/>
                <a:gd name="T104" fmla="*/ 270 w 359"/>
                <a:gd name="T105" fmla="*/ 179 h 287"/>
                <a:gd name="T106" fmla="*/ 271 w 359"/>
                <a:gd name="T107" fmla="*/ 159 h 287"/>
                <a:gd name="T108" fmla="*/ 271 w 359"/>
                <a:gd name="T109" fmla="*/ 56 h 287"/>
                <a:gd name="T110" fmla="*/ 224 w 359"/>
                <a:gd name="T111" fmla="*/ 56 h 287"/>
                <a:gd name="T112" fmla="*/ 224 w 359"/>
                <a:gd name="T113" fmla="*/ 18 h 287"/>
                <a:gd name="T114" fmla="*/ 283 w 359"/>
                <a:gd name="T115" fmla="*/ 18 h 287"/>
                <a:gd name="T116" fmla="*/ 341 w 359"/>
                <a:gd name="T117" fmla="*/ 18 h 287"/>
                <a:gd name="T118" fmla="*/ 341 w 359"/>
                <a:gd name="T119" fmla="*/ 96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59" h="287">
                  <a:moveTo>
                    <a:pt x="283" y="0"/>
                  </a:moveTo>
                  <a:cubicBezTo>
                    <a:pt x="207" y="0"/>
                    <a:pt x="207" y="0"/>
                    <a:pt x="207" y="0"/>
                  </a:cubicBezTo>
                  <a:cubicBezTo>
                    <a:pt x="207" y="86"/>
                    <a:pt x="207" y="86"/>
                    <a:pt x="207" y="86"/>
                  </a:cubicBezTo>
                  <a:cubicBezTo>
                    <a:pt x="207" y="125"/>
                    <a:pt x="221" y="152"/>
                    <a:pt x="244" y="171"/>
                  </a:cubicBezTo>
                  <a:cubicBezTo>
                    <a:pt x="244" y="159"/>
                    <a:pt x="244" y="159"/>
                    <a:pt x="244" y="159"/>
                  </a:cubicBezTo>
                  <a:cubicBezTo>
                    <a:pt x="227" y="139"/>
                    <a:pt x="224" y="116"/>
                    <a:pt x="224" y="96"/>
                  </a:cubicBezTo>
                  <a:cubicBezTo>
                    <a:pt x="224" y="74"/>
                    <a:pt x="224" y="74"/>
                    <a:pt x="224" y="74"/>
                  </a:cubicBezTo>
                  <a:cubicBezTo>
                    <a:pt x="253" y="74"/>
                    <a:pt x="253" y="74"/>
                    <a:pt x="253" y="74"/>
                  </a:cubicBezTo>
                  <a:cubicBezTo>
                    <a:pt x="253" y="171"/>
                    <a:pt x="253" y="171"/>
                    <a:pt x="253" y="171"/>
                  </a:cubicBezTo>
                  <a:cubicBezTo>
                    <a:pt x="253" y="207"/>
                    <a:pt x="243" y="252"/>
                    <a:pt x="180" y="280"/>
                  </a:cubicBezTo>
                  <a:cubicBezTo>
                    <a:pt x="119" y="253"/>
                    <a:pt x="107" y="211"/>
                    <a:pt x="106" y="177"/>
                  </a:cubicBezTo>
                  <a:cubicBezTo>
                    <a:pt x="135" y="157"/>
                    <a:pt x="151" y="129"/>
                    <a:pt x="151" y="86"/>
                  </a:cubicBezTo>
                  <a:cubicBezTo>
                    <a:pt x="151" y="74"/>
                    <a:pt x="151" y="74"/>
                    <a:pt x="151" y="74"/>
                  </a:cubicBezTo>
                  <a:cubicBezTo>
                    <a:pt x="180" y="74"/>
                    <a:pt x="180" y="74"/>
                    <a:pt x="180" y="74"/>
                  </a:cubicBezTo>
                  <a:cubicBezTo>
                    <a:pt x="198" y="74"/>
                    <a:pt x="198" y="74"/>
                    <a:pt x="198" y="74"/>
                  </a:cubicBezTo>
                  <a:cubicBezTo>
                    <a:pt x="198" y="56"/>
                    <a:pt x="198" y="56"/>
                    <a:pt x="198" y="56"/>
                  </a:cubicBezTo>
                  <a:cubicBezTo>
                    <a:pt x="180" y="56"/>
                    <a:pt x="180" y="56"/>
                    <a:pt x="180" y="56"/>
                  </a:cubicBezTo>
                  <a:cubicBezTo>
                    <a:pt x="151" y="56"/>
                    <a:pt x="151" y="56"/>
                    <a:pt x="151" y="56"/>
                  </a:cubicBezTo>
                  <a:cubicBezTo>
                    <a:pt x="151" y="56"/>
                    <a:pt x="151" y="56"/>
                    <a:pt x="151" y="56"/>
                  </a:cubicBezTo>
                  <a:cubicBezTo>
                    <a:pt x="134" y="56"/>
                    <a:pt x="134" y="56"/>
                    <a:pt x="134" y="56"/>
                  </a:cubicBezTo>
                  <a:cubicBezTo>
                    <a:pt x="134" y="56"/>
                    <a:pt x="134" y="56"/>
                    <a:pt x="134" y="56"/>
                  </a:cubicBezTo>
                  <a:cubicBezTo>
                    <a:pt x="89" y="56"/>
                    <a:pt x="89" y="56"/>
                    <a:pt x="89" y="56"/>
                  </a:cubicBezTo>
                  <a:cubicBezTo>
                    <a:pt x="89" y="159"/>
                    <a:pt x="89" y="159"/>
                    <a:pt x="89" y="159"/>
                  </a:cubicBezTo>
                  <a:cubicBezTo>
                    <a:pt x="89" y="162"/>
                    <a:pt x="89" y="166"/>
                    <a:pt x="89" y="169"/>
                  </a:cubicBezTo>
                  <a:cubicBezTo>
                    <a:pt x="89" y="169"/>
                    <a:pt x="89" y="169"/>
                    <a:pt x="89" y="169"/>
                  </a:cubicBezTo>
                  <a:cubicBezTo>
                    <a:pt x="96" y="165"/>
                    <a:pt x="101" y="160"/>
                    <a:pt x="106" y="155"/>
                  </a:cubicBezTo>
                  <a:cubicBezTo>
                    <a:pt x="106" y="155"/>
                    <a:pt x="106" y="155"/>
                    <a:pt x="106" y="155"/>
                  </a:cubicBezTo>
                  <a:cubicBezTo>
                    <a:pt x="106" y="74"/>
                    <a:pt x="106" y="74"/>
                    <a:pt x="106" y="74"/>
                  </a:cubicBezTo>
                  <a:cubicBezTo>
                    <a:pt x="134" y="74"/>
                    <a:pt x="134" y="74"/>
                    <a:pt x="134" y="74"/>
                  </a:cubicBezTo>
                  <a:cubicBezTo>
                    <a:pt x="134" y="74"/>
                    <a:pt x="134" y="74"/>
                    <a:pt x="134" y="74"/>
                  </a:cubicBezTo>
                  <a:cubicBezTo>
                    <a:pt x="134" y="96"/>
                    <a:pt x="134" y="96"/>
                    <a:pt x="134" y="96"/>
                  </a:cubicBezTo>
                  <a:cubicBezTo>
                    <a:pt x="134" y="126"/>
                    <a:pt x="128" y="162"/>
                    <a:pt x="75" y="186"/>
                  </a:cubicBezTo>
                  <a:cubicBezTo>
                    <a:pt x="23" y="162"/>
                    <a:pt x="17" y="126"/>
                    <a:pt x="17" y="96"/>
                  </a:cubicBezTo>
                  <a:cubicBezTo>
                    <a:pt x="17" y="18"/>
                    <a:pt x="17" y="18"/>
                    <a:pt x="17" y="18"/>
                  </a:cubicBezTo>
                  <a:cubicBezTo>
                    <a:pt x="75" y="18"/>
                    <a:pt x="75" y="18"/>
                    <a:pt x="75" y="18"/>
                  </a:cubicBezTo>
                  <a:cubicBezTo>
                    <a:pt x="134" y="18"/>
                    <a:pt x="134" y="18"/>
                    <a:pt x="134" y="18"/>
                  </a:cubicBezTo>
                  <a:cubicBezTo>
                    <a:pt x="134" y="48"/>
                    <a:pt x="134" y="48"/>
                    <a:pt x="134" y="48"/>
                  </a:cubicBezTo>
                  <a:cubicBezTo>
                    <a:pt x="151" y="48"/>
                    <a:pt x="151" y="48"/>
                    <a:pt x="151" y="48"/>
                  </a:cubicBezTo>
                  <a:cubicBezTo>
                    <a:pt x="151" y="0"/>
                    <a:pt x="151" y="0"/>
                    <a:pt x="151" y="0"/>
                  </a:cubicBezTo>
                  <a:cubicBezTo>
                    <a:pt x="75" y="0"/>
                    <a:pt x="75" y="0"/>
                    <a:pt x="75" y="0"/>
                  </a:cubicBezTo>
                  <a:cubicBezTo>
                    <a:pt x="0" y="0"/>
                    <a:pt x="0" y="0"/>
                    <a:pt x="0" y="0"/>
                  </a:cubicBezTo>
                  <a:cubicBezTo>
                    <a:pt x="0" y="86"/>
                    <a:pt x="0" y="86"/>
                    <a:pt x="0" y="86"/>
                  </a:cubicBezTo>
                  <a:cubicBezTo>
                    <a:pt x="0" y="143"/>
                    <a:pt x="28" y="174"/>
                    <a:pt x="75" y="192"/>
                  </a:cubicBezTo>
                  <a:cubicBezTo>
                    <a:pt x="81" y="190"/>
                    <a:pt x="86" y="188"/>
                    <a:pt x="91" y="186"/>
                  </a:cubicBezTo>
                  <a:cubicBezTo>
                    <a:pt x="99" y="237"/>
                    <a:pt x="131" y="268"/>
                    <a:pt x="180" y="287"/>
                  </a:cubicBezTo>
                  <a:cubicBezTo>
                    <a:pt x="228" y="268"/>
                    <a:pt x="260" y="238"/>
                    <a:pt x="269" y="186"/>
                  </a:cubicBezTo>
                  <a:cubicBezTo>
                    <a:pt x="273" y="188"/>
                    <a:pt x="278" y="190"/>
                    <a:pt x="283" y="192"/>
                  </a:cubicBezTo>
                  <a:cubicBezTo>
                    <a:pt x="330" y="174"/>
                    <a:pt x="359" y="143"/>
                    <a:pt x="359" y="86"/>
                  </a:cubicBezTo>
                  <a:cubicBezTo>
                    <a:pt x="359" y="0"/>
                    <a:pt x="359" y="0"/>
                    <a:pt x="359" y="0"/>
                  </a:cubicBezTo>
                  <a:lnTo>
                    <a:pt x="283" y="0"/>
                  </a:lnTo>
                  <a:close/>
                  <a:moveTo>
                    <a:pt x="341" y="96"/>
                  </a:moveTo>
                  <a:cubicBezTo>
                    <a:pt x="341" y="126"/>
                    <a:pt x="336" y="162"/>
                    <a:pt x="283" y="186"/>
                  </a:cubicBezTo>
                  <a:cubicBezTo>
                    <a:pt x="278" y="184"/>
                    <a:pt x="274" y="182"/>
                    <a:pt x="270" y="179"/>
                  </a:cubicBezTo>
                  <a:cubicBezTo>
                    <a:pt x="270" y="173"/>
                    <a:pt x="271" y="166"/>
                    <a:pt x="271" y="159"/>
                  </a:cubicBezTo>
                  <a:cubicBezTo>
                    <a:pt x="271" y="56"/>
                    <a:pt x="271" y="56"/>
                    <a:pt x="271" y="56"/>
                  </a:cubicBezTo>
                  <a:cubicBezTo>
                    <a:pt x="224" y="56"/>
                    <a:pt x="224" y="56"/>
                    <a:pt x="224" y="56"/>
                  </a:cubicBezTo>
                  <a:cubicBezTo>
                    <a:pt x="224" y="18"/>
                    <a:pt x="224" y="18"/>
                    <a:pt x="224" y="18"/>
                  </a:cubicBezTo>
                  <a:cubicBezTo>
                    <a:pt x="283" y="18"/>
                    <a:pt x="283" y="18"/>
                    <a:pt x="283" y="18"/>
                  </a:cubicBezTo>
                  <a:cubicBezTo>
                    <a:pt x="341" y="18"/>
                    <a:pt x="341" y="18"/>
                    <a:pt x="341" y="18"/>
                  </a:cubicBezTo>
                  <a:lnTo>
                    <a:pt x="341" y="9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grpSp>
          <p:nvGrpSpPr>
            <p:cNvPr id="33" name="Group 32"/>
            <p:cNvGrpSpPr/>
            <p:nvPr userDrawn="1"/>
          </p:nvGrpSpPr>
          <p:grpSpPr>
            <a:xfrm>
              <a:off x="120650" y="6299200"/>
              <a:ext cx="420688" cy="187326"/>
              <a:chOff x="120650" y="6299200"/>
              <a:chExt cx="420688" cy="187326"/>
            </a:xfrm>
            <a:grpFill/>
          </p:grpSpPr>
          <p:sp>
            <p:nvSpPr>
              <p:cNvPr id="34" name="Freeform 10"/>
              <p:cNvSpPr>
                <a:spLocks noChangeAspect="1"/>
              </p:cNvSpPr>
              <p:nvPr userDrawn="1"/>
            </p:nvSpPr>
            <p:spPr bwMode="auto">
              <a:xfrm>
                <a:off x="206375" y="6405563"/>
                <a:ext cx="63500" cy="79375"/>
              </a:xfrm>
              <a:custGeom>
                <a:avLst/>
                <a:gdLst>
                  <a:gd name="T0" fmla="*/ 6 w 76"/>
                  <a:gd name="T1" fmla="*/ 96 h 96"/>
                  <a:gd name="T2" fmla="*/ 6 w 76"/>
                  <a:gd name="T3" fmla="*/ 92 h 96"/>
                  <a:gd name="T4" fmla="*/ 12 w 76"/>
                  <a:gd name="T5" fmla="*/ 89 h 96"/>
                  <a:gd name="T6" fmla="*/ 13 w 76"/>
                  <a:gd name="T7" fmla="*/ 88 h 96"/>
                  <a:gd name="T8" fmla="*/ 13 w 76"/>
                  <a:gd name="T9" fmla="*/ 80 h 96"/>
                  <a:gd name="T10" fmla="*/ 14 w 76"/>
                  <a:gd name="T11" fmla="*/ 68 h 96"/>
                  <a:gd name="T12" fmla="*/ 14 w 76"/>
                  <a:gd name="T13" fmla="*/ 32 h 96"/>
                  <a:gd name="T14" fmla="*/ 13 w 76"/>
                  <a:gd name="T15" fmla="*/ 14 h 96"/>
                  <a:gd name="T16" fmla="*/ 12 w 76"/>
                  <a:gd name="T17" fmla="*/ 6 h 96"/>
                  <a:gd name="T18" fmla="*/ 10 w 76"/>
                  <a:gd name="T19" fmla="*/ 5 h 96"/>
                  <a:gd name="T20" fmla="*/ 0 w 76"/>
                  <a:gd name="T21" fmla="*/ 4 h 96"/>
                  <a:gd name="T22" fmla="*/ 0 w 76"/>
                  <a:gd name="T23" fmla="*/ 0 h 96"/>
                  <a:gd name="T24" fmla="*/ 21 w 76"/>
                  <a:gd name="T25" fmla="*/ 0 h 96"/>
                  <a:gd name="T26" fmla="*/ 41 w 76"/>
                  <a:gd name="T27" fmla="*/ 0 h 96"/>
                  <a:gd name="T28" fmla="*/ 41 w 76"/>
                  <a:gd name="T29" fmla="*/ 4 h 96"/>
                  <a:gd name="T30" fmla="*/ 31 w 76"/>
                  <a:gd name="T31" fmla="*/ 5 h 96"/>
                  <a:gd name="T32" fmla="*/ 29 w 76"/>
                  <a:gd name="T33" fmla="*/ 6 h 96"/>
                  <a:gd name="T34" fmla="*/ 28 w 76"/>
                  <a:gd name="T35" fmla="*/ 13 h 96"/>
                  <a:gd name="T36" fmla="*/ 27 w 76"/>
                  <a:gd name="T37" fmla="*/ 32 h 96"/>
                  <a:gd name="T38" fmla="*/ 27 w 76"/>
                  <a:gd name="T39" fmla="*/ 78 h 96"/>
                  <a:gd name="T40" fmla="*/ 28 w 76"/>
                  <a:gd name="T41" fmla="*/ 89 h 96"/>
                  <a:gd name="T42" fmla="*/ 39 w 76"/>
                  <a:gd name="T43" fmla="*/ 90 h 96"/>
                  <a:gd name="T44" fmla="*/ 67 w 76"/>
                  <a:gd name="T45" fmla="*/ 87 h 96"/>
                  <a:gd name="T46" fmla="*/ 69 w 76"/>
                  <a:gd name="T47" fmla="*/ 82 h 96"/>
                  <a:gd name="T48" fmla="*/ 72 w 76"/>
                  <a:gd name="T49" fmla="*/ 71 h 96"/>
                  <a:gd name="T50" fmla="*/ 76 w 76"/>
                  <a:gd name="T51" fmla="*/ 71 h 96"/>
                  <a:gd name="T52" fmla="*/ 73 w 76"/>
                  <a:gd name="T53" fmla="*/ 95 h 96"/>
                  <a:gd name="T54" fmla="*/ 69 w 76"/>
                  <a:gd name="T55" fmla="*/ 96 h 96"/>
                  <a:gd name="T56" fmla="*/ 57 w 76"/>
                  <a:gd name="T57" fmla="*/ 96 h 96"/>
                  <a:gd name="T58" fmla="*/ 20 w 76"/>
                  <a:gd name="T59" fmla="*/ 95 h 96"/>
                  <a:gd name="T60" fmla="*/ 6 w 76"/>
                  <a:gd name="T61"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6" h="96">
                    <a:moveTo>
                      <a:pt x="6" y="96"/>
                    </a:moveTo>
                    <a:cubicBezTo>
                      <a:pt x="6" y="92"/>
                      <a:pt x="6" y="92"/>
                      <a:pt x="6" y="92"/>
                    </a:cubicBezTo>
                    <a:cubicBezTo>
                      <a:pt x="9" y="91"/>
                      <a:pt x="11" y="90"/>
                      <a:pt x="12" y="89"/>
                    </a:cubicBezTo>
                    <a:cubicBezTo>
                      <a:pt x="12" y="89"/>
                      <a:pt x="12" y="88"/>
                      <a:pt x="13" y="88"/>
                    </a:cubicBezTo>
                    <a:cubicBezTo>
                      <a:pt x="13" y="86"/>
                      <a:pt x="13" y="84"/>
                      <a:pt x="13" y="80"/>
                    </a:cubicBezTo>
                    <a:cubicBezTo>
                      <a:pt x="14" y="73"/>
                      <a:pt x="14" y="70"/>
                      <a:pt x="14" y="68"/>
                    </a:cubicBezTo>
                    <a:cubicBezTo>
                      <a:pt x="14" y="32"/>
                      <a:pt x="14" y="32"/>
                      <a:pt x="14" y="32"/>
                    </a:cubicBezTo>
                    <a:cubicBezTo>
                      <a:pt x="14" y="26"/>
                      <a:pt x="14" y="20"/>
                      <a:pt x="13" y="14"/>
                    </a:cubicBezTo>
                    <a:cubicBezTo>
                      <a:pt x="13" y="10"/>
                      <a:pt x="13" y="7"/>
                      <a:pt x="12" y="6"/>
                    </a:cubicBezTo>
                    <a:cubicBezTo>
                      <a:pt x="12" y="6"/>
                      <a:pt x="11" y="5"/>
                      <a:pt x="10" y="5"/>
                    </a:cubicBezTo>
                    <a:cubicBezTo>
                      <a:pt x="9" y="4"/>
                      <a:pt x="5" y="4"/>
                      <a:pt x="0" y="4"/>
                    </a:cubicBezTo>
                    <a:cubicBezTo>
                      <a:pt x="0" y="0"/>
                      <a:pt x="0" y="0"/>
                      <a:pt x="0" y="0"/>
                    </a:cubicBezTo>
                    <a:cubicBezTo>
                      <a:pt x="11" y="0"/>
                      <a:pt x="18" y="0"/>
                      <a:pt x="21" y="0"/>
                    </a:cubicBezTo>
                    <a:cubicBezTo>
                      <a:pt x="24" y="0"/>
                      <a:pt x="31" y="0"/>
                      <a:pt x="41" y="0"/>
                    </a:cubicBezTo>
                    <a:cubicBezTo>
                      <a:pt x="41" y="4"/>
                      <a:pt x="41" y="4"/>
                      <a:pt x="41" y="4"/>
                    </a:cubicBezTo>
                    <a:cubicBezTo>
                      <a:pt x="36" y="4"/>
                      <a:pt x="32" y="4"/>
                      <a:pt x="31" y="5"/>
                    </a:cubicBezTo>
                    <a:cubicBezTo>
                      <a:pt x="30" y="5"/>
                      <a:pt x="29" y="6"/>
                      <a:pt x="29" y="6"/>
                    </a:cubicBezTo>
                    <a:cubicBezTo>
                      <a:pt x="28" y="7"/>
                      <a:pt x="28" y="9"/>
                      <a:pt x="28" y="13"/>
                    </a:cubicBezTo>
                    <a:cubicBezTo>
                      <a:pt x="27" y="14"/>
                      <a:pt x="27" y="20"/>
                      <a:pt x="27" y="32"/>
                    </a:cubicBezTo>
                    <a:cubicBezTo>
                      <a:pt x="27" y="78"/>
                      <a:pt x="27" y="78"/>
                      <a:pt x="27" y="78"/>
                    </a:cubicBezTo>
                    <a:cubicBezTo>
                      <a:pt x="27" y="82"/>
                      <a:pt x="27" y="86"/>
                      <a:pt x="28" y="89"/>
                    </a:cubicBezTo>
                    <a:cubicBezTo>
                      <a:pt x="33" y="89"/>
                      <a:pt x="33" y="90"/>
                      <a:pt x="39" y="90"/>
                    </a:cubicBezTo>
                    <a:cubicBezTo>
                      <a:pt x="52" y="90"/>
                      <a:pt x="62" y="89"/>
                      <a:pt x="67" y="87"/>
                    </a:cubicBezTo>
                    <a:cubicBezTo>
                      <a:pt x="68" y="86"/>
                      <a:pt x="68" y="84"/>
                      <a:pt x="69" y="82"/>
                    </a:cubicBezTo>
                    <a:cubicBezTo>
                      <a:pt x="72" y="71"/>
                      <a:pt x="72" y="71"/>
                      <a:pt x="72" y="71"/>
                    </a:cubicBezTo>
                    <a:cubicBezTo>
                      <a:pt x="76" y="71"/>
                      <a:pt x="76" y="71"/>
                      <a:pt x="76" y="71"/>
                    </a:cubicBezTo>
                    <a:cubicBezTo>
                      <a:pt x="75" y="78"/>
                      <a:pt x="74" y="86"/>
                      <a:pt x="73" y="95"/>
                    </a:cubicBezTo>
                    <a:cubicBezTo>
                      <a:pt x="71" y="95"/>
                      <a:pt x="70" y="95"/>
                      <a:pt x="69" y="96"/>
                    </a:cubicBezTo>
                    <a:cubicBezTo>
                      <a:pt x="66" y="96"/>
                      <a:pt x="63" y="96"/>
                      <a:pt x="57" y="96"/>
                    </a:cubicBezTo>
                    <a:cubicBezTo>
                      <a:pt x="20" y="95"/>
                      <a:pt x="20" y="95"/>
                      <a:pt x="20" y="95"/>
                    </a:cubicBezTo>
                    <a:cubicBezTo>
                      <a:pt x="15" y="95"/>
                      <a:pt x="11" y="95"/>
                      <a:pt x="6" y="96"/>
                    </a:cubicBezTo>
                    <a:close/>
                  </a:path>
                </a:pathLst>
              </a:custGeom>
              <a:grpFill/>
              <a:ln>
                <a:noFill/>
              </a:ln>
              <a:extLst/>
            </p:spPr>
            <p:txBody>
              <a:bodyPr/>
              <a:lstStyle/>
              <a:p>
                <a:endParaRPr lang="en-US" dirty="0"/>
              </a:p>
            </p:txBody>
          </p:sp>
          <p:sp>
            <p:nvSpPr>
              <p:cNvPr id="35" name="Freeform 11"/>
              <p:cNvSpPr>
                <a:spLocks noChangeAspect="1" noEditPoints="1"/>
              </p:cNvSpPr>
              <p:nvPr userDrawn="1"/>
            </p:nvSpPr>
            <p:spPr bwMode="auto">
              <a:xfrm>
                <a:off x="276225" y="6405563"/>
                <a:ext cx="34925" cy="79375"/>
              </a:xfrm>
              <a:custGeom>
                <a:avLst/>
                <a:gdLst>
                  <a:gd name="T0" fmla="*/ 42 w 42"/>
                  <a:gd name="T1" fmla="*/ 91 h 96"/>
                  <a:gd name="T2" fmla="*/ 42 w 42"/>
                  <a:gd name="T3" fmla="*/ 96 h 96"/>
                  <a:gd name="T4" fmla="*/ 22 w 42"/>
                  <a:gd name="T5" fmla="*/ 95 h 96"/>
                  <a:gd name="T6" fmla="*/ 0 w 42"/>
                  <a:gd name="T7" fmla="*/ 96 h 96"/>
                  <a:gd name="T8" fmla="*/ 0 w 42"/>
                  <a:gd name="T9" fmla="*/ 91 h 96"/>
                  <a:gd name="T10" fmla="*/ 10 w 42"/>
                  <a:gd name="T11" fmla="*/ 91 h 96"/>
                  <a:gd name="T12" fmla="*/ 13 w 42"/>
                  <a:gd name="T13" fmla="*/ 89 h 96"/>
                  <a:gd name="T14" fmla="*/ 14 w 42"/>
                  <a:gd name="T15" fmla="*/ 83 h 96"/>
                  <a:gd name="T16" fmla="*/ 14 w 42"/>
                  <a:gd name="T17" fmla="*/ 63 h 96"/>
                  <a:gd name="T18" fmla="*/ 14 w 42"/>
                  <a:gd name="T19" fmla="*/ 32 h 96"/>
                  <a:gd name="T20" fmla="*/ 14 w 42"/>
                  <a:gd name="T21" fmla="*/ 14 h 96"/>
                  <a:gd name="T22" fmla="*/ 13 w 42"/>
                  <a:gd name="T23" fmla="*/ 6 h 96"/>
                  <a:gd name="T24" fmla="*/ 10 w 42"/>
                  <a:gd name="T25" fmla="*/ 5 h 96"/>
                  <a:gd name="T26" fmla="*/ 0 w 42"/>
                  <a:gd name="T27" fmla="*/ 4 h 96"/>
                  <a:gd name="T28" fmla="*/ 0 w 42"/>
                  <a:gd name="T29" fmla="*/ 0 h 96"/>
                  <a:gd name="T30" fmla="*/ 21 w 42"/>
                  <a:gd name="T31" fmla="*/ 0 h 96"/>
                  <a:gd name="T32" fmla="*/ 42 w 42"/>
                  <a:gd name="T33" fmla="*/ 0 h 96"/>
                  <a:gd name="T34" fmla="*/ 42 w 42"/>
                  <a:gd name="T35" fmla="*/ 4 h 96"/>
                  <a:gd name="T36" fmla="*/ 32 w 42"/>
                  <a:gd name="T37" fmla="*/ 5 h 96"/>
                  <a:gd name="T38" fmla="*/ 29 w 42"/>
                  <a:gd name="T39" fmla="*/ 6 h 96"/>
                  <a:gd name="T40" fmla="*/ 28 w 42"/>
                  <a:gd name="T41" fmla="*/ 13 h 96"/>
                  <a:gd name="T42" fmla="*/ 28 w 42"/>
                  <a:gd name="T43" fmla="*/ 32 h 96"/>
                  <a:gd name="T44" fmla="*/ 28 w 42"/>
                  <a:gd name="T45" fmla="*/ 63 h 96"/>
                  <a:gd name="T46" fmla="*/ 28 w 42"/>
                  <a:gd name="T47" fmla="*/ 81 h 96"/>
                  <a:gd name="T48" fmla="*/ 29 w 42"/>
                  <a:gd name="T49" fmla="*/ 89 h 96"/>
                  <a:gd name="T50" fmla="*/ 32 w 42"/>
                  <a:gd name="T51" fmla="*/ 91 h 96"/>
                  <a:gd name="T52" fmla="*/ 42 w 42"/>
                  <a:gd name="T53" fmla="*/ 91 h 96"/>
                  <a:gd name="T54" fmla="*/ 28 w 42"/>
                  <a:gd name="T55" fmla="*/ 13 h 96"/>
                  <a:gd name="T56" fmla="*/ 28 w 42"/>
                  <a:gd name="T57" fmla="*/ 32 h 96"/>
                  <a:gd name="T58" fmla="*/ 28 w 42"/>
                  <a:gd name="T59" fmla="*/ 63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2" h="96">
                    <a:moveTo>
                      <a:pt x="42" y="91"/>
                    </a:moveTo>
                    <a:cubicBezTo>
                      <a:pt x="42" y="96"/>
                      <a:pt x="42" y="96"/>
                      <a:pt x="42" y="96"/>
                    </a:cubicBezTo>
                    <a:cubicBezTo>
                      <a:pt x="32" y="95"/>
                      <a:pt x="25" y="95"/>
                      <a:pt x="22" y="95"/>
                    </a:cubicBezTo>
                    <a:cubicBezTo>
                      <a:pt x="0" y="96"/>
                      <a:pt x="0" y="96"/>
                      <a:pt x="0" y="96"/>
                    </a:cubicBezTo>
                    <a:cubicBezTo>
                      <a:pt x="0" y="91"/>
                      <a:pt x="0" y="91"/>
                      <a:pt x="0" y="91"/>
                    </a:cubicBezTo>
                    <a:cubicBezTo>
                      <a:pt x="6" y="91"/>
                      <a:pt x="9" y="91"/>
                      <a:pt x="10" y="91"/>
                    </a:cubicBezTo>
                    <a:cubicBezTo>
                      <a:pt x="12" y="90"/>
                      <a:pt x="12" y="90"/>
                      <a:pt x="13" y="89"/>
                    </a:cubicBezTo>
                    <a:cubicBezTo>
                      <a:pt x="13" y="88"/>
                      <a:pt x="14" y="86"/>
                      <a:pt x="14" y="83"/>
                    </a:cubicBezTo>
                    <a:cubicBezTo>
                      <a:pt x="14" y="82"/>
                      <a:pt x="14" y="75"/>
                      <a:pt x="14" y="63"/>
                    </a:cubicBezTo>
                    <a:cubicBezTo>
                      <a:pt x="14" y="32"/>
                      <a:pt x="14" y="32"/>
                      <a:pt x="14" y="32"/>
                    </a:cubicBezTo>
                    <a:cubicBezTo>
                      <a:pt x="14" y="26"/>
                      <a:pt x="14" y="20"/>
                      <a:pt x="14" y="14"/>
                    </a:cubicBezTo>
                    <a:cubicBezTo>
                      <a:pt x="14" y="10"/>
                      <a:pt x="13" y="7"/>
                      <a:pt x="13" y="6"/>
                    </a:cubicBezTo>
                    <a:cubicBezTo>
                      <a:pt x="12" y="6"/>
                      <a:pt x="12" y="5"/>
                      <a:pt x="10" y="5"/>
                    </a:cubicBezTo>
                    <a:cubicBezTo>
                      <a:pt x="9" y="4"/>
                      <a:pt x="6" y="4"/>
                      <a:pt x="0" y="4"/>
                    </a:cubicBezTo>
                    <a:cubicBezTo>
                      <a:pt x="0" y="0"/>
                      <a:pt x="0" y="0"/>
                      <a:pt x="0" y="0"/>
                    </a:cubicBezTo>
                    <a:cubicBezTo>
                      <a:pt x="9" y="0"/>
                      <a:pt x="16" y="0"/>
                      <a:pt x="21" y="0"/>
                    </a:cubicBezTo>
                    <a:cubicBezTo>
                      <a:pt x="26" y="0"/>
                      <a:pt x="33" y="0"/>
                      <a:pt x="42" y="0"/>
                    </a:cubicBezTo>
                    <a:cubicBezTo>
                      <a:pt x="42" y="4"/>
                      <a:pt x="42" y="4"/>
                      <a:pt x="42" y="4"/>
                    </a:cubicBezTo>
                    <a:cubicBezTo>
                      <a:pt x="36" y="4"/>
                      <a:pt x="33" y="4"/>
                      <a:pt x="32" y="5"/>
                    </a:cubicBezTo>
                    <a:cubicBezTo>
                      <a:pt x="30" y="5"/>
                      <a:pt x="30" y="6"/>
                      <a:pt x="29" y="6"/>
                    </a:cubicBezTo>
                    <a:cubicBezTo>
                      <a:pt x="29" y="7"/>
                      <a:pt x="28" y="9"/>
                      <a:pt x="28" y="13"/>
                    </a:cubicBezTo>
                    <a:cubicBezTo>
                      <a:pt x="28" y="14"/>
                      <a:pt x="28" y="20"/>
                      <a:pt x="28" y="32"/>
                    </a:cubicBezTo>
                    <a:cubicBezTo>
                      <a:pt x="28" y="63"/>
                      <a:pt x="28" y="63"/>
                      <a:pt x="28" y="63"/>
                    </a:cubicBezTo>
                    <a:cubicBezTo>
                      <a:pt x="28" y="69"/>
                      <a:pt x="28" y="75"/>
                      <a:pt x="28" y="81"/>
                    </a:cubicBezTo>
                    <a:cubicBezTo>
                      <a:pt x="28" y="86"/>
                      <a:pt x="28" y="88"/>
                      <a:pt x="29" y="89"/>
                    </a:cubicBezTo>
                    <a:cubicBezTo>
                      <a:pt x="29" y="90"/>
                      <a:pt x="30" y="90"/>
                      <a:pt x="32" y="91"/>
                    </a:cubicBezTo>
                    <a:cubicBezTo>
                      <a:pt x="33" y="91"/>
                      <a:pt x="36" y="91"/>
                      <a:pt x="42" y="91"/>
                    </a:cubicBezTo>
                    <a:close/>
                    <a:moveTo>
                      <a:pt x="28" y="13"/>
                    </a:moveTo>
                    <a:cubicBezTo>
                      <a:pt x="28" y="14"/>
                      <a:pt x="28" y="20"/>
                      <a:pt x="28" y="32"/>
                    </a:cubicBezTo>
                    <a:cubicBezTo>
                      <a:pt x="28" y="63"/>
                      <a:pt x="28" y="63"/>
                      <a:pt x="28" y="63"/>
                    </a:cubicBezTo>
                  </a:path>
                </a:pathLst>
              </a:custGeom>
              <a:grpFill/>
              <a:ln>
                <a:noFill/>
              </a:ln>
              <a:extLst/>
            </p:spPr>
            <p:txBody>
              <a:bodyPr/>
              <a:lstStyle/>
              <a:p>
                <a:endParaRPr lang="en-US" dirty="0"/>
              </a:p>
            </p:txBody>
          </p:sp>
          <p:sp>
            <p:nvSpPr>
              <p:cNvPr id="36" name="Freeform 12"/>
              <p:cNvSpPr>
                <a:spLocks noChangeAspect="1"/>
              </p:cNvSpPr>
              <p:nvPr userDrawn="1"/>
            </p:nvSpPr>
            <p:spPr bwMode="auto">
              <a:xfrm>
                <a:off x="323850" y="6405563"/>
                <a:ext cx="90488" cy="80963"/>
              </a:xfrm>
              <a:custGeom>
                <a:avLst/>
                <a:gdLst>
                  <a:gd name="T0" fmla="*/ 0 w 111"/>
                  <a:gd name="T1" fmla="*/ 96 h 98"/>
                  <a:gd name="T2" fmla="*/ 0 w 111"/>
                  <a:gd name="T3" fmla="*/ 91 h 98"/>
                  <a:gd name="T4" fmla="*/ 10 w 111"/>
                  <a:gd name="T5" fmla="*/ 90 h 98"/>
                  <a:gd name="T6" fmla="*/ 11 w 111"/>
                  <a:gd name="T7" fmla="*/ 89 h 98"/>
                  <a:gd name="T8" fmla="*/ 12 w 111"/>
                  <a:gd name="T9" fmla="*/ 82 h 98"/>
                  <a:gd name="T10" fmla="*/ 13 w 111"/>
                  <a:gd name="T11" fmla="*/ 67 h 98"/>
                  <a:gd name="T12" fmla="*/ 13 w 111"/>
                  <a:gd name="T13" fmla="*/ 12 h 98"/>
                  <a:gd name="T14" fmla="*/ 13 w 111"/>
                  <a:gd name="T15" fmla="*/ 9 h 98"/>
                  <a:gd name="T16" fmla="*/ 10 w 111"/>
                  <a:gd name="T17" fmla="*/ 6 h 98"/>
                  <a:gd name="T18" fmla="*/ 7 w 111"/>
                  <a:gd name="T19" fmla="*/ 4 h 98"/>
                  <a:gd name="T20" fmla="*/ 0 w 111"/>
                  <a:gd name="T21" fmla="*/ 4 h 98"/>
                  <a:gd name="T22" fmla="*/ 0 w 111"/>
                  <a:gd name="T23" fmla="*/ 0 h 98"/>
                  <a:gd name="T24" fmla="*/ 15 w 111"/>
                  <a:gd name="T25" fmla="*/ 0 h 98"/>
                  <a:gd name="T26" fmla="*/ 26 w 111"/>
                  <a:gd name="T27" fmla="*/ 0 h 98"/>
                  <a:gd name="T28" fmla="*/ 34 w 111"/>
                  <a:gd name="T29" fmla="*/ 11 h 98"/>
                  <a:gd name="T30" fmla="*/ 49 w 111"/>
                  <a:gd name="T31" fmla="*/ 28 h 98"/>
                  <a:gd name="T32" fmla="*/ 70 w 111"/>
                  <a:gd name="T33" fmla="*/ 52 h 98"/>
                  <a:gd name="T34" fmla="*/ 86 w 111"/>
                  <a:gd name="T35" fmla="*/ 71 h 98"/>
                  <a:gd name="T36" fmla="*/ 92 w 111"/>
                  <a:gd name="T37" fmla="*/ 78 h 98"/>
                  <a:gd name="T38" fmla="*/ 92 w 111"/>
                  <a:gd name="T39" fmla="*/ 29 h 98"/>
                  <a:gd name="T40" fmla="*/ 92 w 111"/>
                  <a:gd name="T41" fmla="*/ 13 h 98"/>
                  <a:gd name="T42" fmla="*/ 91 w 111"/>
                  <a:gd name="T43" fmla="*/ 6 h 98"/>
                  <a:gd name="T44" fmla="*/ 90 w 111"/>
                  <a:gd name="T45" fmla="*/ 5 h 98"/>
                  <a:gd name="T46" fmla="*/ 80 w 111"/>
                  <a:gd name="T47" fmla="*/ 4 h 98"/>
                  <a:gd name="T48" fmla="*/ 80 w 111"/>
                  <a:gd name="T49" fmla="*/ 0 h 98"/>
                  <a:gd name="T50" fmla="*/ 97 w 111"/>
                  <a:gd name="T51" fmla="*/ 0 h 98"/>
                  <a:gd name="T52" fmla="*/ 111 w 111"/>
                  <a:gd name="T53" fmla="*/ 0 h 98"/>
                  <a:gd name="T54" fmla="*/ 111 w 111"/>
                  <a:gd name="T55" fmla="*/ 4 h 98"/>
                  <a:gd name="T56" fmla="*/ 102 w 111"/>
                  <a:gd name="T57" fmla="*/ 5 h 98"/>
                  <a:gd name="T58" fmla="*/ 100 w 111"/>
                  <a:gd name="T59" fmla="*/ 6 h 98"/>
                  <a:gd name="T60" fmla="*/ 99 w 111"/>
                  <a:gd name="T61" fmla="*/ 13 h 98"/>
                  <a:gd name="T62" fmla="*/ 99 w 111"/>
                  <a:gd name="T63" fmla="*/ 29 h 98"/>
                  <a:gd name="T64" fmla="*/ 99 w 111"/>
                  <a:gd name="T65" fmla="*/ 61 h 98"/>
                  <a:gd name="T66" fmla="*/ 99 w 111"/>
                  <a:gd name="T67" fmla="*/ 98 h 98"/>
                  <a:gd name="T68" fmla="*/ 92 w 111"/>
                  <a:gd name="T69" fmla="*/ 98 h 98"/>
                  <a:gd name="T70" fmla="*/ 91 w 111"/>
                  <a:gd name="T71" fmla="*/ 96 h 98"/>
                  <a:gd name="T72" fmla="*/ 89 w 111"/>
                  <a:gd name="T73" fmla="*/ 95 h 98"/>
                  <a:gd name="T74" fmla="*/ 87 w 111"/>
                  <a:gd name="T75" fmla="*/ 93 h 98"/>
                  <a:gd name="T76" fmla="*/ 78 w 111"/>
                  <a:gd name="T77" fmla="*/ 83 h 98"/>
                  <a:gd name="T78" fmla="*/ 69 w 111"/>
                  <a:gd name="T79" fmla="*/ 72 h 98"/>
                  <a:gd name="T80" fmla="*/ 19 w 111"/>
                  <a:gd name="T81" fmla="*/ 14 h 98"/>
                  <a:gd name="T82" fmla="*/ 19 w 111"/>
                  <a:gd name="T83" fmla="*/ 66 h 98"/>
                  <a:gd name="T84" fmla="*/ 20 w 111"/>
                  <a:gd name="T85" fmla="*/ 82 h 98"/>
                  <a:gd name="T86" fmla="*/ 20 w 111"/>
                  <a:gd name="T87" fmla="*/ 89 h 98"/>
                  <a:gd name="T88" fmla="*/ 22 w 111"/>
                  <a:gd name="T89" fmla="*/ 90 h 98"/>
                  <a:gd name="T90" fmla="*/ 32 w 111"/>
                  <a:gd name="T91" fmla="*/ 91 h 98"/>
                  <a:gd name="T92" fmla="*/ 32 w 111"/>
                  <a:gd name="T93" fmla="*/ 96 h 98"/>
                  <a:gd name="T94" fmla="*/ 18 w 111"/>
                  <a:gd name="T95" fmla="*/ 95 h 98"/>
                  <a:gd name="T96" fmla="*/ 0 w 111"/>
                  <a:gd name="T97" fmla="*/ 96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1" h="98">
                    <a:moveTo>
                      <a:pt x="0" y="96"/>
                    </a:moveTo>
                    <a:cubicBezTo>
                      <a:pt x="0" y="91"/>
                      <a:pt x="0" y="91"/>
                      <a:pt x="0" y="91"/>
                    </a:cubicBezTo>
                    <a:cubicBezTo>
                      <a:pt x="5" y="91"/>
                      <a:pt x="8" y="91"/>
                      <a:pt x="10" y="90"/>
                    </a:cubicBezTo>
                    <a:cubicBezTo>
                      <a:pt x="11" y="90"/>
                      <a:pt x="11" y="90"/>
                      <a:pt x="11" y="89"/>
                    </a:cubicBezTo>
                    <a:cubicBezTo>
                      <a:pt x="12" y="88"/>
                      <a:pt x="12" y="86"/>
                      <a:pt x="12" y="82"/>
                    </a:cubicBezTo>
                    <a:cubicBezTo>
                      <a:pt x="13" y="76"/>
                      <a:pt x="13" y="71"/>
                      <a:pt x="13" y="67"/>
                    </a:cubicBezTo>
                    <a:cubicBezTo>
                      <a:pt x="13" y="12"/>
                      <a:pt x="13" y="12"/>
                      <a:pt x="13" y="12"/>
                    </a:cubicBezTo>
                    <a:cubicBezTo>
                      <a:pt x="13" y="10"/>
                      <a:pt x="13" y="9"/>
                      <a:pt x="13" y="9"/>
                    </a:cubicBezTo>
                    <a:cubicBezTo>
                      <a:pt x="12" y="8"/>
                      <a:pt x="11" y="7"/>
                      <a:pt x="10" y="6"/>
                    </a:cubicBezTo>
                    <a:cubicBezTo>
                      <a:pt x="9" y="5"/>
                      <a:pt x="8" y="5"/>
                      <a:pt x="7" y="4"/>
                    </a:cubicBezTo>
                    <a:cubicBezTo>
                      <a:pt x="6" y="4"/>
                      <a:pt x="3" y="4"/>
                      <a:pt x="0" y="4"/>
                    </a:cubicBezTo>
                    <a:cubicBezTo>
                      <a:pt x="0" y="0"/>
                      <a:pt x="0" y="0"/>
                      <a:pt x="0" y="0"/>
                    </a:cubicBezTo>
                    <a:cubicBezTo>
                      <a:pt x="8" y="0"/>
                      <a:pt x="13" y="0"/>
                      <a:pt x="15" y="0"/>
                    </a:cubicBezTo>
                    <a:cubicBezTo>
                      <a:pt x="19" y="0"/>
                      <a:pt x="22" y="0"/>
                      <a:pt x="26" y="0"/>
                    </a:cubicBezTo>
                    <a:cubicBezTo>
                      <a:pt x="30" y="5"/>
                      <a:pt x="32" y="8"/>
                      <a:pt x="34" y="11"/>
                    </a:cubicBezTo>
                    <a:cubicBezTo>
                      <a:pt x="49" y="28"/>
                      <a:pt x="49" y="28"/>
                      <a:pt x="49" y="28"/>
                    </a:cubicBezTo>
                    <a:cubicBezTo>
                      <a:pt x="70" y="52"/>
                      <a:pt x="70" y="52"/>
                      <a:pt x="70" y="52"/>
                    </a:cubicBezTo>
                    <a:cubicBezTo>
                      <a:pt x="76" y="60"/>
                      <a:pt x="82" y="66"/>
                      <a:pt x="86" y="71"/>
                    </a:cubicBezTo>
                    <a:cubicBezTo>
                      <a:pt x="88" y="74"/>
                      <a:pt x="91" y="76"/>
                      <a:pt x="92" y="78"/>
                    </a:cubicBezTo>
                    <a:cubicBezTo>
                      <a:pt x="92" y="29"/>
                      <a:pt x="92" y="29"/>
                      <a:pt x="92" y="29"/>
                    </a:cubicBezTo>
                    <a:cubicBezTo>
                      <a:pt x="92" y="24"/>
                      <a:pt x="92" y="19"/>
                      <a:pt x="92" y="13"/>
                    </a:cubicBezTo>
                    <a:cubicBezTo>
                      <a:pt x="92" y="9"/>
                      <a:pt x="91" y="7"/>
                      <a:pt x="91" y="6"/>
                    </a:cubicBezTo>
                    <a:cubicBezTo>
                      <a:pt x="91" y="6"/>
                      <a:pt x="90" y="5"/>
                      <a:pt x="90" y="5"/>
                    </a:cubicBezTo>
                    <a:cubicBezTo>
                      <a:pt x="88" y="4"/>
                      <a:pt x="85" y="4"/>
                      <a:pt x="80" y="4"/>
                    </a:cubicBezTo>
                    <a:cubicBezTo>
                      <a:pt x="80" y="0"/>
                      <a:pt x="80" y="0"/>
                      <a:pt x="80" y="0"/>
                    </a:cubicBezTo>
                    <a:cubicBezTo>
                      <a:pt x="85" y="0"/>
                      <a:pt x="91" y="0"/>
                      <a:pt x="97" y="0"/>
                    </a:cubicBezTo>
                    <a:cubicBezTo>
                      <a:pt x="102" y="0"/>
                      <a:pt x="107" y="0"/>
                      <a:pt x="111" y="0"/>
                    </a:cubicBezTo>
                    <a:cubicBezTo>
                      <a:pt x="111" y="4"/>
                      <a:pt x="111" y="4"/>
                      <a:pt x="111" y="4"/>
                    </a:cubicBezTo>
                    <a:cubicBezTo>
                      <a:pt x="106" y="4"/>
                      <a:pt x="103" y="4"/>
                      <a:pt x="102" y="5"/>
                    </a:cubicBezTo>
                    <a:cubicBezTo>
                      <a:pt x="101" y="5"/>
                      <a:pt x="101" y="6"/>
                      <a:pt x="100" y="6"/>
                    </a:cubicBezTo>
                    <a:cubicBezTo>
                      <a:pt x="100" y="7"/>
                      <a:pt x="99" y="10"/>
                      <a:pt x="99" y="13"/>
                    </a:cubicBezTo>
                    <a:cubicBezTo>
                      <a:pt x="99" y="19"/>
                      <a:pt x="99" y="24"/>
                      <a:pt x="99" y="29"/>
                    </a:cubicBezTo>
                    <a:cubicBezTo>
                      <a:pt x="99" y="61"/>
                      <a:pt x="99" y="61"/>
                      <a:pt x="99" y="61"/>
                    </a:cubicBezTo>
                    <a:cubicBezTo>
                      <a:pt x="99" y="68"/>
                      <a:pt x="99" y="80"/>
                      <a:pt x="99" y="98"/>
                    </a:cubicBezTo>
                    <a:cubicBezTo>
                      <a:pt x="92" y="98"/>
                      <a:pt x="92" y="98"/>
                      <a:pt x="92" y="98"/>
                    </a:cubicBezTo>
                    <a:cubicBezTo>
                      <a:pt x="91" y="96"/>
                      <a:pt x="91" y="96"/>
                      <a:pt x="91" y="96"/>
                    </a:cubicBezTo>
                    <a:cubicBezTo>
                      <a:pt x="90" y="96"/>
                      <a:pt x="90" y="95"/>
                      <a:pt x="89" y="95"/>
                    </a:cubicBezTo>
                    <a:cubicBezTo>
                      <a:pt x="89" y="95"/>
                      <a:pt x="88" y="94"/>
                      <a:pt x="87" y="93"/>
                    </a:cubicBezTo>
                    <a:cubicBezTo>
                      <a:pt x="83" y="88"/>
                      <a:pt x="80" y="85"/>
                      <a:pt x="78" y="83"/>
                    </a:cubicBezTo>
                    <a:cubicBezTo>
                      <a:pt x="69" y="72"/>
                      <a:pt x="69" y="72"/>
                      <a:pt x="69" y="72"/>
                    </a:cubicBezTo>
                    <a:cubicBezTo>
                      <a:pt x="19" y="14"/>
                      <a:pt x="19" y="14"/>
                      <a:pt x="19" y="14"/>
                    </a:cubicBezTo>
                    <a:cubicBezTo>
                      <a:pt x="19" y="66"/>
                      <a:pt x="19" y="66"/>
                      <a:pt x="19" y="66"/>
                    </a:cubicBezTo>
                    <a:cubicBezTo>
                      <a:pt x="19" y="71"/>
                      <a:pt x="19" y="76"/>
                      <a:pt x="20" y="82"/>
                    </a:cubicBezTo>
                    <a:cubicBezTo>
                      <a:pt x="20" y="86"/>
                      <a:pt x="20" y="88"/>
                      <a:pt x="20" y="89"/>
                    </a:cubicBezTo>
                    <a:cubicBezTo>
                      <a:pt x="21" y="90"/>
                      <a:pt x="21" y="90"/>
                      <a:pt x="22" y="90"/>
                    </a:cubicBezTo>
                    <a:cubicBezTo>
                      <a:pt x="23" y="91"/>
                      <a:pt x="27" y="91"/>
                      <a:pt x="32" y="91"/>
                    </a:cubicBezTo>
                    <a:cubicBezTo>
                      <a:pt x="32" y="96"/>
                      <a:pt x="32" y="96"/>
                      <a:pt x="32" y="96"/>
                    </a:cubicBezTo>
                    <a:cubicBezTo>
                      <a:pt x="28" y="95"/>
                      <a:pt x="23" y="95"/>
                      <a:pt x="18" y="95"/>
                    </a:cubicBezTo>
                    <a:cubicBezTo>
                      <a:pt x="13" y="95"/>
                      <a:pt x="7" y="95"/>
                      <a:pt x="0" y="96"/>
                    </a:cubicBezTo>
                    <a:close/>
                  </a:path>
                </a:pathLst>
              </a:custGeom>
              <a:grpFill/>
              <a:ln>
                <a:noFill/>
              </a:ln>
              <a:extLst/>
            </p:spPr>
            <p:txBody>
              <a:bodyPr/>
              <a:lstStyle/>
              <a:p>
                <a:endParaRPr lang="en-US" dirty="0"/>
              </a:p>
            </p:txBody>
          </p:sp>
          <p:sp>
            <p:nvSpPr>
              <p:cNvPr id="37" name="Freeform 13"/>
              <p:cNvSpPr>
                <a:spLocks noChangeAspect="1"/>
              </p:cNvSpPr>
              <p:nvPr userDrawn="1"/>
            </p:nvSpPr>
            <p:spPr bwMode="auto">
              <a:xfrm>
                <a:off x="425450" y="6405563"/>
                <a:ext cx="33338" cy="79375"/>
              </a:xfrm>
              <a:custGeom>
                <a:avLst/>
                <a:gdLst>
                  <a:gd name="T0" fmla="*/ 41 w 41"/>
                  <a:gd name="T1" fmla="*/ 91 h 96"/>
                  <a:gd name="T2" fmla="*/ 41 w 41"/>
                  <a:gd name="T3" fmla="*/ 96 h 96"/>
                  <a:gd name="T4" fmla="*/ 21 w 41"/>
                  <a:gd name="T5" fmla="*/ 95 h 96"/>
                  <a:gd name="T6" fmla="*/ 0 w 41"/>
                  <a:gd name="T7" fmla="*/ 96 h 96"/>
                  <a:gd name="T8" fmla="*/ 0 w 41"/>
                  <a:gd name="T9" fmla="*/ 91 h 96"/>
                  <a:gd name="T10" fmla="*/ 10 w 41"/>
                  <a:gd name="T11" fmla="*/ 91 h 96"/>
                  <a:gd name="T12" fmla="*/ 12 w 41"/>
                  <a:gd name="T13" fmla="*/ 89 h 96"/>
                  <a:gd name="T14" fmla="*/ 13 w 41"/>
                  <a:gd name="T15" fmla="*/ 83 h 96"/>
                  <a:gd name="T16" fmla="*/ 14 w 41"/>
                  <a:gd name="T17" fmla="*/ 63 h 96"/>
                  <a:gd name="T18" fmla="*/ 14 w 41"/>
                  <a:gd name="T19" fmla="*/ 32 h 96"/>
                  <a:gd name="T20" fmla="*/ 13 w 41"/>
                  <a:gd name="T21" fmla="*/ 14 h 96"/>
                  <a:gd name="T22" fmla="*/ 12 w 41"/>
                  <a:gd name="T23" fmla="*/ 6 h 96"/>
                  <a:gd name="T24" fmla="*/ 10 w 41"/>
                  <a:gd name="T25" fmla="*/ 5 h 96"/>
                  <a:gd name="T26" fmla="*/ 0 w 41"/>
                  <a:gd name="T27" fmla="*/ 4 h 96"/>
                  <a:gd name="T28" fmla="*/ 0 w 41"/>
                  <a:gd name="T29" fmla="*/ 0 h 96"/>
                  <a:gd name="T30" fmla="*/ 20 w 41"/>
                  <a:gd name="T31" fmla="*/ 0 h 96"/>
                  <a:gd name="T32" fmla="*/ 41 w 41"/>
                  <a:gd name="T33" fmla="*/ 0 h 96"/>
                  <a:gd name="T34" fmla="*/ 41 w 41"/>
                  <a:gd name="T35" fmla="*/ 4 h 96"/>
                  <a:gd name="T36" fmla="*/ 31 w 41"/>
                  <a:gd name="T37" fmla="*/ 5 h 96"/>
                  <a:gd name="T38" fmla="*/ 28 w 41"/>
                  <a:gd name="T39" fmla="*/ 6 h 96"/>
                  <a:gd name="T40" fmla="*/ 27 w 41"/>
                  <a:gd name="T41" fmla="*/ 13 h 96"/>
                  <a:gd name="T42" fmla="*/ 27 w 41"/>
                  <a:gd name="T43" fmla="*/ 32 h 96"/>
                  <a:gd name="T44" fmla="*/ 27 w 41"/>
                  <a:gd name="T45" fmla="*/ 63 h 96"/>
                  <a:gd name="T46" fmla="*/ 27 w 41"/>
                  <a:gd name="T47" fmla="*/ 81 h 96"/>
                  <a:gd name="T48" fmla="*/ 28 w 41"/>
                  <a:gd name="T49" fmla="*/ 89 h 96"/>
                  <a:gd name="T50" fmla="*/ 31 w 41"/>
                  <a:gd name="T51" fmla="*/ 91 h 96"/>
                  <a:gd name="T52" fmla="*/ 41 w 41"/>
                  <a:gd name="T53" fmla="*/ 91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1" h="96">
                    <a:moveTo>
                      <a:pt x="41" y="91"/>
                    </a:moveTo>
                    <a:cubicBezTo>
                      <a:pt x="41" y="96"/>
                      <a:pt x="41" y="96"/>
                      <a:pt x="41" y="96"/>
                    </a:cubicBezTo>
                    <a:cubicBezTo>
                      <a:pt x="31" y="95"/>
                      <a:pt x="24" y="95"/>
                      <a:pt x="21" y="95"/>
                    </a:cubicBezTo>
                    <a:cubicBezTo>
                      <a:pt x="0" y="96"/>
                      <a:pt x="0" y="96"/>
                      <a:pt x="0" y="96"/>
                    </a:cubicBezTo>
                    <a:cubicBezTo>
                      <a:pt x="0" y="91"/>
                      <a:pt x="0" y="91"/>
                      <a:pt x="0" y="91"/>
                    </a:cubicBezTo>
                    <a:cubicBezTo>
                      <a:pt x="5" y="91"/>
                      <a:pt x="8" y="91"/>
                      <a:pt x="10" y="91"/>
                    </a:cubicBezTo>
                    <a:cubicBezTo>
                      <a:pt x="11" y="90"/>
                      <a:pt x="12" y="90"/>
                      <a:pt x="12" y="89"/>
                    </a:cubicBezTo>
                    <a:cubicBezTo>
                      <a:pt x="13" y="88"/>
                      <a:pt x="13" y="86"/>
                      <a:pt x="13" y="83"/>
                    </a:cubicBezTo>
                    <a:cubicBezTo>
                      <a:pt x="13" y="82"/>
                      <a:pt x="13" y="75"/>
                      <a:pt x="14" y="63"/>
                    </a:cubicBezTo>
                    <a:cubicBezTo>
                      <a:pt x="14" y="32"/>
                      <a:pt x="14" y="32"/>
                      <a:pt x="14" y="32"/>
                    </a:cubicBezTo>
                    <a:cubicBezTo>
                      <a:pt x="14" y="26"/>
                      <a:pt x="13" y="20"/>
                      <a:pt x="13" y="14"/>
                    </a:cubicBezTo>
                    <a:cubicBezTo>
                      <a:pt x="13" y="10"/>
                      <a:pt x="13" y="7"/>
                      <a:pt x="12" y="6"/>
                    </a:cubicBezTo>
                    <a:cubicBezTo>
                      <a:pt x="12" y="6"/>
                      <a:pt x="11" y="5"/>
                      <a:pt x="10" y="5"/>
                    </a:cubicBezTo>
                    <a:cubicBezTo>
                      <a:pt x="8" y="4"/>
                      <a:pt x="5" y="4"/>
                      <a:pt x="0" y="4"/>
                    </a:cubicBezTo>
                    <a:cubicBezTo>
                      <a:pt x="0" y="0"/>
                      <a:pt x="0" y="0"/>
                      <a:pt x="0" y="0"/>
                    </a:cubicBezTo>
                    <a:cubicBezTo>
                      <a:pt x="9" y="0"/>
                      <a:pt x="15" y="0"/>
                      <a:pt x="20" y="0"/>
                    </a:cubicBezTo>
                    <a:cubicBezTo>
                      <a:pt x="25" y="0"/>
                      <a:pt x="32" y="0"/>
                      <a:pt x="41" y="0"/>
                    </a:cubicBezTo>
                    <a:cubicBezTo>
                      <a:pt x="41" y="4"/>
                      <a:pt x="41" y="4"/>
                      <a:pt x="41" y="4"/>
                    </a:cubicBezTo>
                    <a:cubicBezTo>
                      <a:pt x="35" y="4"/>
                      <a:pt x="32" y="4"/>
                      <a:pt x="31" y="5"/>
                    </a:cubicBezTo>
                    <a:cubicBezTo>
                      <a:pt x="30" y="5"/>
                      <a:pt x="29" y="6"/>
                      <a:pt x="28" y="6"/>
                    </a:cubicBezTo>
                    <a:cubicBezTo>
                      <a:pt x="28" y="7"/>
                      <a:pt x="27" y="9"/>
                      <a:pt x="27" y="13"/>
                    </a:cubicBezTo>
                    <a:cubicBezTo>
                      <a:pt x="27" y="14"/>
                      <a:pt x="27" y="20"/>
                      <a:pt x="27" y="32"/>
                    </a:cubicBezTo>
                    <a:cubicBezTo>
                      <a:pt x="27" y="63"/>
                      <a:pt x="27" y="63"/>
                      <a:pt x="27" y="63"/>
                    </a:cubicBezTo>
                    <a:cubicBezTo>
                      <a:pt x="27" y="69"/>
                      <a:pt x="27" y="75"/>
                      <a:pt x="27" y="81"/>
                    </a:cubicBezTo>
                    <a:cubicBezTo>
                      <a:pt x="27" y="86"/>
                      <a:pt x="28" y="88"/>
                      <a:pt x="28" y="89"/>
                    </a:cubicBezTo>
                    <a:cubicBezTo>
                      <a:pt x="29" y="90"/>
                      <a:pt x="30" y="90"/>
                      <a:pt x="31" y="91"/>
                    </a:cubicBezTo>
                    <a:cubicBezTo>
                      <a:pt x="32" y="91"/>
                      <a:pt x="35" y="91"/>
                      <a:pt x="41" y="91"/>
                    </a:cubicBezTo>
                    <a:close/>
                  </a:path>
                </a:pathLst>
              </a:custGeom>
              <a:grpFill/>
              <a:ln>
                <a:noFill/>
              </a:ln>
              <a:extLst/>
            </p:spPr>
            <p:txBody>
              <a:bodyPr/>
              <a:lstStyle/>
              <a:p>
                <a:endParaRPr lang="en-US" dirty="0"/>
              </a:p>
            </p:txBody>
          </p:sp>
          <p:sp>
            <p:nvSpPr>
              <p:cNvPr id="38" name="Freeform 14"/>
              <p:cNvSpPr>
                <a:spLocks noChangeAspect="1"/>
              </p:cNvSpPr>
              <p:nvPr userDrawn="1"/>
            </p:nvSpPr>
            <p:spPr bwMode="auto">
              <a:xfrm>
                <a:off x="463550" y="6403975"/>
                <a:ext cx="77788" cy="82550"/>
              </a:xfrm>
              <a:custGeom>
                <a:avLst/>
                <a:gdLst>
                  <a:gd name="T0" fmla="*/ 94 w 94"/>
                  <a:gd name="T1" fmla="*/ 86 h 100"/>
                  <a:gd name="T2" fmla="*/ 91 w 94"/>
                  <a:gd name="T3" fmla="*/ 92 h 100"/>
                  <a:gd name="T4" fmla="*/ 75 w 94"/>
                  <a:gd name="T5" fmla="*/ 98 h 100"/>
                  <a:gd name="T6" fmla="*/ 57 w 94"/>
                  <a:gd name="T7" fmla="*/ 100 h 100"/>
                  <a:gd name="T8" fmla="*/ 37 w 94"/>
                  <a:gd name="T9" fmla="*/ 97 h 100"/>
                  <a:gd name="T10" fmla="*/ 21 w 94"/>
                  <a:gd name="T11" fmla="*/ 89 h 100"/>
                  <a:gd name="T12" fmla="*/ 9 w 94"/>
                  <a:gd name="T13" fmla="*/ 78 h 100"/>
                  <a:gd name="T14" fmla="*/ 2 w 94"/>
                  <a:gd name="T15" fmla="*/ 65 h 100"/>
                  <a:gd name="T16" fmla="*/ 0 w 94"/>
                  <a:gd name="T17" fmla="*/ 50 h 100"/>
                  <a:gd name="T18" fmla="*/ 16 w 94"/>
                  <a:gd name="T19" fmla="*/ 14 h 100"/>
                  <a:gd name="T20" fmla="*/ 59 w 94"/>
                  <a:gd name="T21" fmla="*/ 0 h 100"/>
                  <a:gd name="T22" fmla="*/ 71 w 94"/>
                  <a:gd name="T23" fmla="*/ 1 h 100"/>
                  <a:gd name="T24" fmla="*/ 84 w 94"/>
                  <a:gd name="T25" fmla="*/ 3 h 100"/>
                  <a:gd name="T26" fmla="*/ 94 w 94"/>
                  <a:gd name="T27" fmla="*/ 6 h 100"/>
                  <a:gd name="T28" fmla="*/ 91 w 94"/>
                  <a:gd name="T29" fmla="*/ 13 h 100"/>
                  <a:gd name="T30" fmla="*/ 90 w 94"/>
                  <a:gd name="T31" fmla="*/ 26 h 100"/>
                  <a:gd name="T32" fmla="*/ 85 w 94"/>
                  <a:gd name="T33" fmla="*/ 26 h 100"/>
                  <a:gd name="T34" fmla="*/ 85 w 94"/>
                  <a:gd name="T35" fmla="*/ 18 h 100"/>
                  <a:gd name="T36" fmla="*/ 78 w 94"/>
                  <a:gd name="T37" fmla="*/ 9 h 100"/>
                  <a:gd name="T38" fmla="*/ 57 w 94"/>
                  <a:gd name="T39" fmla="*/ 5 h 100"/>
                  <a:gd name="T40" fmla="*/ 40 w 94"/>
                  <a:gd name="T41" fmla="*/ 8 h 100"/>
                  <a:gd name="T42" fmla="*/ 28 w 94"/>
                  <a:gd name="T43" fmla="*/ 15 h 100"/>
                  <a:gd name="T44" fmla="*/ 19 w 94"/>
                  <a:gd name="T45" fmla="*/ 28 h 100"/>
                  <a:gd name="T46" fmla="*/ 16 w 94"/>
                  <a:gd name="T47" fmla="*/ 47 h 100"/>
                  <a:gd name="T48" fmla="*/ 29 w 94"/>
                  <a:gd name="T49" fmla="*/ 80 h 100"/>
                  <a:gd name="T50" fmla="*/ 63 w 94"/>
                  <a:gd name="T51" fmla="*/ 92 h 100"/>
                  <a:gd name="T52" fmla="*/ 81 w 94"/>
                  <a:gd name="T53" fmla="*/ 90 h 100"/>
                  <a:gd name="T54" fmla="*/ 92 w 94"/>
                  <a:gd name="T55" fmla="*/ 84 h 100"/>
                  <a:gd name="T56" fmla="*/ 94 w 94"/>
                  <a:gd name="T57" fmla="*/ 8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4" h="100">
                    <a:moveTo>
                      <a:pt x="94" y="86"/>
                    </a:moveTo>
                    <a:cubicBezTo>
                      <a:pt x="91" y="92"/>
                      <a:pt x="91" y="92"/>
                      <a:pt x="91" y="92"/>
                    </a:cubicBezTo>
                    <a:cubicBezTo>
                      <a:pt x="85" y="95"/>
                      <a:pt x="80" y="97"/>
                      <a:pt x="75" y="98"/>
                    </a:cubicBezTo>
                    <a:cubicBezTo>
                      <a:pt x="69" y="99"/>
                      <a:pt x="64" y="100"/>
                      <a:pt x="57" y="100"/>
                    </a:cubicBezTo>
                    <a:cubicBezTo>
                      <a:pt x="50" y="100"/>
                      <a:pt x="43" y="99"/>
                      <a:pt x="37" y="97"/>
                    </a:cubicBezTo>
                    <a:cubicBezTo>
                      <a:pt x="31" y="95"/>
                      <a:pt x="25" y="93"/>
                      <a:pt x="21" y="89"/>
                    </a:cubicBezTo>
                    <a:cubicBezTo>
                      <a:pt x="16" y="86"/>
                      <a:pt x="12" y="83"/>
                      <a:pt x="9" y="78"/>
                    </a:cubicBezTo>
                    <a:cubicBezTo>
                      <a:pt x="6" y="74"/>
                      <a:pt x="4" y="70"/>
                      <a:pt x="2" y="65"/>
                    </a:cubicBezTo>
                    <a:cubicBezTo>
                      <a:pt x="1" y="61"/>
                      <a:pt x="0" y="55"/>
                      <a:pt x="0" y="50"/>
                    </a:cubicBezTo>
                    <a:cubicBezTo>
                      <a:pt x="0" y="35"/>
                      <a:pt x="5" y="24"/>
                      <a:pt x="16" y="14"/>
                    </a:cubicBezTo>
                    <a:cubicBezTo>
                      <a:pt x="26" y="5"/>
                      <a:pt x="41" y="0"/>
                      <a:pt x="59" y="0"/>
                    </a:cubicBezTo>
                    <a:cubicBezTo>
                      <a:pt x="63" y="0"/>
                      <a:pt x="67" y="0"/>
                      <a:pt x="71" y="1"/>
                    </a:cubicBezTo>
                    <a:cubicBezTo>
                      <a:pt x="74" y="1"/>
                      <a:pt x="79" y="2"/>
                      <a:pt x="84" y="3"/>
                    </a:cubicBezTo>
                    <a:cubicBezTo>
                      <a:pt x="89" y="5"/>
                      <a:pt x="92" y="6"/>
                      <a:pt x="94" y="6"/>
                    </a:cubicBezTo>
                    <a:cubicBezTo>
                      <a:pt x="93" y="8"/>
                      <a:pt x="92" y="11"/>
                      <a:pt x="91" y="13"/>
                    </a:cubicBezTo>
                    <a:cubicBezTo>
                      <a:pt x="91" y="17"/>
                      <a:pt x="90" y="21"/>
                      <a:pt x="90" y="26"/>
                    </a:cubicBezTo>
                    <a:cubicBezTo>
                      <a:pt x="85" y="26"/>
                      <a:pt x="85" y="26"/>
                      <a:pt x="85" y="26"/>
                    </a:cubicBezTo>
                    <a:cubicBezTo>
                      <a:pt x="85" y="18"/>
                      <a:pt x="85" y="18"/>
                      <a:pt x="85" y="18"/>
                    </a:cubicBezTo>
                    <a:cubicBezTo>
                      <a:pt x="85" y="14"/>
                      <a:pt x="82" y="11"/>
                      <a:pt x="78" y="9"/>
                    </a:cubicBezTo>
                    <a:cubicBezTo>
                      <a:pt x="73" y="6"/>
                      <a:pt x="66" y="5"/>
                      <a:pt x="57" y="5"/>
                    </a:cubicBezTo>
                    <a:cubicBezTo>
                      <a:pt x="51" y="5"/>
                      <a:pt x="45" y="6"/>
                      <a:pt x="40" y="8"/>
                    </a:cubicBezTo>
                    <a:cubicBezTo>
                      <a:pt x="36" y="9"/>
                      <a:pt x="31" y="12"/>
                      <a:pt x="28" y="15"/>
                    </a:cubicBezTo>
                    <a:cubicBezTo>
                      <a:pt x="24" y="18"/>
                      <a:pt x="21" y="23"/>
                      <a:pt x="19" y="28"/>
                    </a:cubicBezTo>
                    <a:cubicBezTo>
                      <a:pt x="17" y="33"/>
                      <a:pt x="16" y="39"/>
                      <a:pt x="16" y="47"/>
                    </a:cubicBezTo>
                    <a:cubicBezTo>
                      <a:pt x="16" y="61"/>
                      <a:pt x="20" y="72"/>
                      <a:pt x="29" y="80"/>
                    </a:cubicBezTo>
                    <a:cubicBezTo>
                      <a:pt x="37" y="88"/>
                      <a:pt x="49" y="92"/>
                      <a:pt x="63" y="92"/>
                    </a:cubicBezTo>
                    <a:cubicBezTo>
                      <a:pt x="70" y="92"/>
                      <a:pt x="76" y="91"/>
                      <a:pt x="81" y="90"/>
                    </a:cubicBezTo>
                    <a:cubicBezTo>
                      <a:pt x="85" y="89"/>
                      <a:pt x="89" y="87"/>
                      <a:pt x="92" y="84"/>
                    </a:cubicBezTo>
                    <a:lnTo>
                      <a:pt x="94" y="86"/>
                    </a:lnTo>
                    <a:close/>
                  </a:path>
                </a:pathLst>
              </a:custGeom>
              <a:grpFill/>
              <a:ln>
                <a:noFill/>
              </a:ln>
              <a:extLst/>
            </p:spPr>
            <p:txBody>
              <a:bodyPr/>
              <a:lstStyle/>
              <a:p>
                <a:endParaRPr lang="en-US" dirty="0"/>
              </a:p>
            </p:txBody>
          </p:sp>
          <p:sp>
            <p:nvSpPr>
              <p:cNvPr id="39" name="Freeform 15"/>
              <p:cNvSpPr>
                <a:spLocks noChangeAspect="1"/>
              </p:cNvSpPr>
              <p:nvPr userDrawn="1"/>
            </p:nvSpPr>
            <p:spPr bwMode="auto">
              <a:xfrm>
                <a:off x="120650" y="6403975"/>
                <a:ext cx="77788" cy="82550"/>
              </a:xfrm>
              <a:custGeom>
                <a:avLst/>
                <a:gdLst>
                  <a:gd name="T0" fmla="*/ 94 w 94"/>
                  <a:gd name="T1" fmla="*/ 86 h 100"/>
                  <a:gd name="T2" fmla="*/ 91 w 94"/>
                  <a:gd name="T3" fmla="*/ 92 h 100"/>
                  <a:gd name="T4" fmla="*/ 75 w 94"/>
                  <a:gd name="T5" fmla="*/ 98 h 100"/>
                  <a:gd name="T6" fmla="*/ 57 w 94"/>
                  <a:gd name="T7" fmla="*/ 100 h 100"/>
                  <a:gd name="T8" fmla="*/ 37 w 94"/>
                  <a:gd name="T9" fmla="*/ 97 h 100"/>
                  <a:gd name="T10" fmla="*/ 21 w 94"/>
                  <a:gd name="T11" fmla="*/ 89 h 100"/>
                  <a:gd name="T12" fmla="*/ 9 w 94"/>
                  <a:gd name="T13" fmla="*/ 78 h 100"/>
                  <a:gd name="T14" fmla="*/ 2 w 94"/>
                  <a:gd name="T15" fmla="*/ 65 h 100"/>
                  <a:gd name="T16" fmla="*/ 0 w 94"/>
                  <a:gd name="T17" fmla="*/ 50 h 100"/>
                  <a:gd name="T18" fmla="*/ 16 w 94"/>
                  <a:gd name="T19" fmla="*/ 14 h 100"/>
                  <a:gd name="T20" fmla="*/ 59 w 94"/>
                  <a:gd name="T21" fmla="*/ 0 h 100"/>
                  <a:gd name="T22" fmla="*/ 71 w 94"/>
                  <a:gd name="T23" fmla="*/ 1 h 100"/>
                  <a:gd name="T24" fmla="*/ 84 w 94"/>
                  <a:gd name="T25" fmla="*/ 3 h 100"/>
                  <a:gd name="T26" fmla="*/ 94 w 94"/>
                  <a:gd name="T27" fmla="*/ 6 h 100"/>
                  <a:gd name="T28" fmla="*/ 91 w 94"/>
                  <a:gd name="T29" fmla="*/ 13 h 100"/>
                  <a:gd name="T30" fmla="*/ 90 w 94"/>
                  <a:gd name="T31" fmla="*/ 26 h 100"/>
                  <a:gd name="T32" fmla="*/ 86 w 94"/>
                  <a:gd name="T33" fmla="*/ 26 h 100"/>
                  <a:gd name="T34" fmla="*/ 85 w 94"/>
                  <a:gd name="T35" fmla="*/ 18 h 100"/>
                  <a:gd name="T36" fmla="*/ 78 w 94"/>
                  <a:gd name="T37" fmla="*/ 9 h 100"/>
                  <a:gd name="T38" fmla="*/ 57 w 94"/>
                  <a:gd name="T39" fmla="*/ 5 h 100"/>
                  <a:gd name="T40" fmla="*/ 40 w 94"/>
                  <a:gd name="T41" fmla="*/ 8 h 100"/>
                  <a:gd name="T42" fmla="*/ 28 w 94"/>
                  <a:gd name="T43" fmla="*/ 15 h 100"/>
                  <a:gd name="T44" fmla="*/ 19 w 94"/>
                  <a:gd name="T45" fmla="*/ 28 h 100"/>
                  <a:gd name="T46" fmla="*/ 16 w 94"/>
                  <a:gd name="T47" fmla="*/ 47 h 100"/>
                  <a:gd name="T48" fmla="*/ 29 w 94"/>
                  <a:gd name="T49" fmla="*/ 80 h 100"/>
                  <a:gd name="T50" fmla="*/ 63 w 94"/>
                  <a:gd name="T51" fmla="*/ 92 h 100"/>
                  <a:gd name="T52" fmla="*/ 81 w 94"/>
                  <a:gd name="T53" fmla="*/ 90 h 100"/>
                  <a:gd name="T54" fmla="*/ 92 w 94"/>
                  <a:gd name="T55" fmla="*/ 84 h 100"/>
                  <a:gd name="T56" fmla="*/ 94 w 94"/>
                  <a:gd name="T57" fmla="*/ 8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4" h="100">
                    <a:moveTo>
                      <a:pt x="94" y="86"/>
                    </a:moveTo>
                    <a:cubicBezTo>
                      <a:pt x="91" y="92"/>
                      <a:pt x="91" y="92"/>
                      <a:pt x="91" y="92"/>
                    </a:cubicBezTo>
                    <a:cubicBezTo>
                      <a:pt x="85" y="95"/>
                      <a:pt x="80" y="97"/>
                      <a:pt x="75" y="98"/>
                    </a:cubicBezTo>
                    <a:cubicBezTo>
                      <a:pt x="69" y="99"/>
                      <a:pt x="64" y="100"/>
                      <a:pt x="57" y="100"/>
                    </a:cubicBezTo>
                    <a:cubicBezTo>
                      <a:pt x="50" y="100"/>
                      <a:pt x="43" y="99"/>
                      <a:pt x="37" y="97"/>
                    </a:cubicBezTo>
                    <a:cubicBezTo>
                      <a:pt x="31" y="95"/>
                      <a:pt x="25" y="93"/>
                      <a:pt x="21" y="89"/>
                    </a:cubicBezTo>
                    <a:cubicBezTo>
                      <a:pt x="16" y="86"/>
                      <a:pt x="12" y="83"/>
                      <a:pt x="9" y="78"/>
                    </a:cubicBezTo>
                    <a:cubicBezTo>
                      <a:pt x="6" y="74"/>
                      <a:pt x="4" y="70"/>
                      <a:pt x="2" y="65"/>
                    </a:cubicBezTo>
                    <a:cubicBezTo>
                      <a:pt x="1" y="61"/>
                      <a:pt x="0" y="55"/>
                      <a:pt x="0" y="50"/>
                    </a:cubicBezTo>
                    <a:cubicBezTo>
                      <a:pt x="0" y="35"/>
                      <a:pt x="5" y="24"/>
                      <a:pt x="16" y="14"/>
                    </a:cubicBezTo>
                    <a:cubicBezTo>
                      <a:pt x="26" y="5"/>
                      <a:pt x="41" y="0"/>
                      <a:pt x="59" y="0"/>
                    </a:cubicBezTo>
                    <a:cubicBezTo>
                      <a:pt x="63" y="0"/>
                      <a:pt x="67" y="0"/>
                      <a:pt x="71" y="1"/>
                    </a:cubicBezTo>
                    <a:cubicBezTo>
                      <a:pt x="74" y="1"/>
                      <a:pt x="79" y="2"/>
                      <a:pt x="84" y="3"/>
                    </a:cubicBezTo>
                    <a:cubicBezTo>
                      <a:pt x="89" y="5"/>
                      <a:pt x="92" y="6"/>
                      <a:pt x="94" y="6"/>
                    </a:cubicBezTo>
                    <a:cubicBezTo>
                      <a:pt x="93" y="8"/>
                      <a:pt x="92" y="11"/>
                      <a:pt x="91" y="13"/>
                    </a:cubicBezTo>
                    <a:cubicBezTo>
                      <a:pt x="91" y="17"/>
                      <a:pt x="90" y="21"/>
                      <a:pt x="90" y="26"/>
                    </a:cubicBezTo>
                    <a:cubicBezTo>
                      <a:pt x="86" y="26"/>
                      <a:pt x="86" y="26"/>
                      <a:pt x="86" y="26"/>
                    </a:cubicBezTo>
                    <a:cubicBezTo>
                      <a:pt x="85" y="18"/>
                      <a:pt x="85" y="18"/>
                      <a:pt x="85" y="18"/>
                    </a:cubicBezTo>
                    <a:cubicBezTo>
                      <a:pt x="85" y="14"/>
                      <a:pt x="82" y="11"/>
                      <a:pt x="78" y="9"/>
                    </a:cubicBezTo>
                    <a:cubicBezTo>
                      <a:pt x="73" y="6"/>
                      <a:pt x="66" y="5"/>
                      <a:pt x="57" y="5"/>
                    </a:cubicBezTo>
                    <a:cubicBezTo>
                      <a:pt x="51" y="5"/>
                      <a:pt x="45" y="6"/>
                      <a:pt x="40" y="8"/>
                    </a:cubicBezTo>
                    <a:cubicBezTo>
                      <a:pt x="36" y="9"/>
                      <a:pt x="31" y="12"/>
                      <a:pt x="28" y="15"/>
                    </a:cubicBezTo>
                    <a:cubicBezTo>
                      <a:pt x="24" y="18"/>
                      <a:pt x="21" y="23"/>
                      <a:pt x="19" y="28"/>
                    </a:cubicBezTo>
                    <a:cubicBezTo>
                      <a:pt x="17" y="33"/>
                      <a:pt x="16" y="39"/>
                      <a:pt x="16" y="47"/>
                    </a:cubicBezTo>
                    <a:cubicBezTo>
                      <a:pt x="16" y="61"/>
                      <a:pt x="20" y="72"/>
                      <a:pt x="29" y="80"/>
                    </a:cubicBezTo>
                    <a:cubicBezTo>
                      <a:pt x="37" y="88"/>
                      <a:pt x="49" y="92"/>
                      <a:pt x="63" y="92"/>
                    </a:cubicBezTo>
                    <a:cubicBezTo>
                      <a:pt x="70" y="92"/>
                      <a:pt x="76" y="91"/>
                      <a:pt x="81" y="90"/>
                    </a:cubicBezTo>
                    <a:cubicBezTo>
                      <a:pt x="85" y="89"/>
                      <a:pt x="89" y="87"/>
                      <a:pt x="92" y="84"/>
                    </a:cubicBezTo>
                    <a:lnTo>
                      <a:pt x="94" y="86"/>
                    </a:lnTo>
                    <a:close/>
                  </a:path>
                </a:pathLst>
              </a:custGeom>
              <a:grpFill/>
              <a:ln>
                <a:noFill/>
              </a:ln>
              <a:extLst/>
            </p:spPr>
            <p:txBody>
              <a:bodyPr/>
              <a:lstStyle/>
              <a:p>
                <a:endParaRPr lang="en-US" dirty="0"/>
              </a:p>
            </p:txBody>
          </p:sp>
          <p:sp>
            <p:nvSpPr>
              <p:cNvPr id="40" name="Freeform 16"/>
              <p:cNvSpPr>
                <a:spLocks noChangeAspect="1"/>
              </p:cNvSpPr>
              <p:nvPr userDrawn="1"/>
            </p:nvSpPr>
            <p:spPr bwMode="auto">
              <a:xfrm>
                <a:off x="153988" y="6300788"/>
                <a:ext cx="106363" cy="79375"/>
              </a:xfrm>
              <a:custGeom>
                <a:avLst/>
                <a:gdLst>
                  <a:gd name="T0" fmla="*/ 0 w 130"/>
                  <a:gd name="T1" fmla="*/ 4 h 97"/>
                  <a:gd name="T2" fmla="*/ 0 w 130"/>
                  <a:gd name="T3" fmla="*/ 0 h 97"/>
                  <a:gd name="T4" fmla="*/ 14 w 130"/>
                  <a:gd name="T5" fmla="*/ 0 h 97"/>
                  <a:gd name="T6" fmla="*/ 27 w 130"/>
                  <a:gd name="T7" fmla="*/ 0 h 97"/>
                  <a:gd name="T8" fmla="*/ 38 w 130"/>
                  <a:gd name="T9" fmla="*/ 24 h 97"/>
                  <a:gd name="T10" fmla="*/ 65 w 130"/>
                  <a:gd name="T11" fmla="*/ 76 h 97"/>
                  <a:gd name="T12" fmla="*/ 89 w 130"/>
                  <a:gd name="T13" fmla="*/ 28 h 97"/>
                  <a:gd name="T14" fmla="*/ 102 w 130"/>
                  <a:gd name="T15" fmla="*/ 0 h 97"/>
                  <a:gd name="T16" fmla="*/ 115 w 130"/>
                  <a:gd name="T17" fmla="*/ 0 h 97"/>
                  <a:gd name="T18" fmla="*/ 130 w 130"/>
                  <a:gd name="T19" fmla="*/ 0 h 97"/>
                  <a:gd name="T20" fmla="*/ 130 w 130"/>
                  <a:gd name="T21" fmla="*/ 4 h 97"/>
                  <a:gd name="T22" fmla="*/ 120 w 130"/>
                  <a:gd name="T23" fmla="*/ 5 h 97"/>
                  <a:gd name="T24" fmla="*/ 118 w 130"/>
                  <a:gd name="T25" fmla="*/ 7 h 97"/>
                  <a:gd name="T26" fmla="*/ 117 w 130"/>
                  <a:gd name="T27" fmla="*/ 13 h 97"/>
                  <a:gd name="T28" fmla="*/ 116 w 130"/>
                  <a:gd name="T29" fmla="*/ 32 h 97"/>
                  <a:gd name="T30" fmla="*/ 116 w 130"/>
                  <a:gd name="T31" fmla="*/ 63 h 97"/>
                  <a:gd name="T32" fmla="*/ 117 w 130"/>
                  <a:gd name="T33" fmla="*/ 81 h 97"/>
                  <a:gd name="T34" fmla="*/ 118 w 130"/>
                  <a:gd name="T35" fmla="*/ 89 h 97"/>
                  <a:gd name="T36" fmla="*/ 120 w 130"/>
                  <a:gd name="T37" fmla="*/ 90 h 97"/>
                  <a:gd name="T38" fmla="*/ 130 w 130"/>
                  <a:gd name="T39" fmla="*/ 91 h 97"/>
                  <a:gd name="T40" fmla="*/ 130 w 130"/>
                  <a:gd name="T41" fmla="*/ 95 h 97"/>
                  <a:gd name="T42" fmla="*/ 110 w 130"/>
                  <a:gd name="T43" fmla="*/ 95 h 97"/>
                  <a:gd name="T44" fmla="*/ 89 w 130"/>
                  <a:gd name="T45" fmla="*/ 95 h 97"/>
                  <a:gd name="T46" fmla="*/ 89 w 130"/>
                  <a:gd name="T47" fmla="*/ 91 h 97"/>
                  <a:gd name="T48" fmla="*/ 100 w 130"/>
                  <a:gd name="T49" fmla="*/ 90 h 97"/>
                  <a:gd name="T50" fmla="*/ 102 w 130"/>
                  <a:gd name="T51" fmla="*/ 89 h 97"/>
                  <a:gd name="T52" fmla="*/ 103 w 130"/>
                  <a:gd name="T53" fmla="*/ 82 h 97"/>
                  <a:gd name="T54" fmla="*/ 103 w 130"/>
                  <a:gd name="T55" fmla="*/ 63 h 97"/>
                  <a:gd name="T56" fmla="*/ 103 w 130"/>
                  <a:gd name="T57" fmla="*/ 14 h 97"/>
                  <a:gd name="T58" fmla="*/ 79 w 130"/>
                  <a:gd name="T59" fmla="*/ 62 h 97"/>
                  <a:gd name="T60" fmla="*/ 70 w 130"/>
                  <a:gd name="T61" fmla="*/ 81 h 97"/>
                  <a:gd name="T62" fmla="*/ 63 w 130"/>
                  <a:gd name="T63" fmla="*/ 97 h 97"/>
                  <a:gd name="T64" fmla="*/ 60 w 130"/>
                  <a:gd name="T65" fmla="*/ 97 h 97"/>
                  <a:gd name="T66" fmla="*/ 59 w 130"/>
                  <a:gd name="T67" fmla="*/ 93 h 97"/>
                  <a:gd name="T68" fmla="*/ 54 w 130"/>
                  <a:gd name="T69" fmla="*/ 83 h 97"/>
                  <a:gd name="T70" fmla="*/ 20 w 130"/>
                  <a:gd name="T71" fmla="*/ 16 h 97"/>
                  <a:gd name="T72" fmla="*/ 20 w 130"/>
                  <a:gd name="T73" fmla="*/ 63 h 97"/>
                  <a:gd name="T74" fmla="*/ 20 w 130"/>
                  <a:gd name="T75" fmla="*/ 81 h 97"/>
                  <a:gd name="T76" fmla="*/ 22 w 130"/>
                  <a:gd name="T77" fmla="*/ 89 h 97"/>
                  <a:gd name="T78" fmla="*/ 24 w 130"/>
                  <a:gd name="T79" fmla="*/ 90 h 97"/>
                  <a:gd name="T80" fmla="*/ 34 w 130"/>
                  <a:gd name="T81" fmla="*/ 91 h 97"/>
                  <a:gd name="T82" fmla="*/ 34 w 130"/>
                  <a:gd name="T83" fmla="*/ 95 h 97"/>
                  <a:gd name="T84" fmla="*/ 17 w 130"/>
                  <a:gd name="T85" fmla="*/ 95 h 97"/>
                  <a:gd name="T86" fmla="*/ 0 w 130"/>
                  <a:gd name="T87" fmla="*/ 95 h 97"/>
                  <a:gd name="T88" fmla="*/ 0 w 130"/>
                  <a:gd name="T89" fmla="*/ 91 h 97"/>
                  <a:gd name="T90" fmla="*/ 10 w 130"/>
                  <a:gd name="T91" fmla="*/ 90 h 97"/>
                  <a:gd name="T92" fmla="*/ 12 w 130"/>
                  <a:gd name="T93" fmla="*/ 89 h 97"/>
                  <a:gd name="T94" fmla="*/ 13 w 130"/>
                  <a:gd name="T95" fmla="*/ 82 h 97"/>
                  <a:gd name="T96" fmla="*/ 14 w 130"/>
                  <a:gd name="T97" fmla="*/ 63 h 97"/>
                  <a:gd name="T98" fmla="*/ 14 w 130"/>
                  <a:gd name="T99" fmla="*/ 32 h 97"/>
                  <a:gd name="T100" fmla="*/ 13 w 130"/>
                  <a:gd name="T101" fmla="*/ 14 h 97"/>
                  <a:gd name="T102" fmla="*/ 12 w 130"/>
                  <a:gd name="T103" fmla="*/ 7 h 97"/>
                  <a:gd name="T104" fmla="*/ 10 w 130"/>
                  <a:gd name="T105" fmla="*/ 5 h 97"/>
                  <a:gd name="T106" fmla="*/ 0 w 130"/>
                  <a:gd name="T107" fmla="*/ 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0" h="97">
                    <a:moveTo>
                      <a:pt x="0" y="4"/>
                    </a:moveTo>
                    <a:cubicBezTo>
                      <a:pt x="0" y="0"/>
                      <a:pt x="0" y="0"/>
                      <a:pt x="0" y="0"/>
                    </a:cubicBezTo>
                    <a:cubicBezTo>
                      <a:pt x="4" y="0"/>
                      <a:pt x="9" y="0"/>
                      <a:pt x="14" y="0"/>
                    </a:cubicBezTo>
                    <a:cubicBezTo>
                      <a:pt x="18" y="0"/>
                      <a:pt x="23" y="0"/>
                      <a:pt x="27" y="0"/>
                    </a:cubicBezTo>
                    <a:cubicBezTo>
                      <a:pt x="31" y="9"/>
                      <a:pt x="35" y="17"/>
                      <a:pt x="38" y="24"/>
                    </a:cubicBezTo>
                    <a:cubicBezTo>
                      <a:pt x="65" y="76"/>
                      <a:pt x="65" y="76"/>
                      <a:pt x="65" y="76"/>
                    </a:cubicBezTo>
                    <a:cubicBezTo>
                      <a:pt x="89" y="28"/>
                      <a:pt x="89" y="28"/>
                      <a:pt x="89" y="28"/>
                    </a:cubicBezTo>
                    <a:cubicBezTo>
                      <a:pt x="96" y="15"/>
                      <a:pt x="100" y="5"/>
                      <a:pt x="102" y="0"/>
                    </a:cubicBezTo>
                    <a:cubicBezTo>
                      <a:pt x="107" y="0"/>
                      <a:pt x="112" y="0"/>
                      <a:pt x="115" y="0"/>
                    </a:cubicBezTo>
                    <a:cubicBezTo>
                      <a:pt x="118" y="0"/>
                      <a:pt x="123" y="0"/>
                      <a:pt x="130" y="0"/>
                    </a:cubicBezTo>
                    <a:cubicBezTo>
                      <a:pt x="130" y="4"/>
                      <a:pt x="130" y="4"/>
                      <a:pt x="130" y="4"/>
                    </a:cubicBezTo>
                    <a:cubicBezTo>
                      <a:pt x="125" y="4"/>
                      <a:pt x="121" y="5"/>
                      <a:pt x="120" y="5"/>
                    </a:cubicBezTo>
                    <a:cubicBezTo>
                      <a:pt x="119" y="5"/>
                      <a:pt x="118" y="6"/>
                      <a:pt x="118" y="7"/>
                    </a:cubicBezTo>
                    <a:cubicBezTo>
                      <a:pt x="117" y="8"/>
                      <a:pt x="117" y="10"/>
                      <a:pt x="117" y="13"/>
                    </a:cubicBezTo>
                    <a:cubicBezTo>
                      <a:pt x="116" y="14"/>
                      <a:pt x="116" y="20"/>
                      <a:pt x="116" y="32"/>
                    </a:cubicBezTo>
                    <a:cubicBezTo>
                      <a:pt x="116" y="63"/>
                      <a:pt x="116" y="63"/>
                      <a:pt x="116" y="63"/>
                    </a:cubicBezTo>
                    <a:cubicBezTo>
                      <a:pt x="116" y="69"/>
                      <a:pt x="116" y="75"/>
                      <a:pt x="117" y="81"/>
                    </a:cubicBezTo>
                    <a:cubicBezTo>
                      <a:pt x="117" y="85"/>
                      <a:pt x="117" y="88"/>
                      <a:pt x="118" y="89"/>
                    </a:cubicBezTo>
                    <a:cubicBezTo>
                      <a:pt x="118" y="89"/>
                      <a:pt x="119" y="90"/>
                      <a:pt x="120" y="90"/>
                    </a:cubicBezTo>
                    <a:cubicBezTo>
                      <a:pt x="121" y="91"/>
                      <a:pt x="125" y="91"/>
                      <a:pt x="130" y="91"/>
                    </a:cubicBezTo>
                    <a:cubicBezTo>
                      <a:pt x="130" y="95"/>
                      <a:pt x="130" y="95"/>
                      <a:pt x="130" y="95"/>
                    </a:cubicBezTo>
                    <a:cubicBezTo>
                      <a:pt x="121" y="95"/>
                      <a:pt x="114" y="95"/>
                      <a:pt x="110" y="95"/>
                    </a:cubicBezTo>
                    <a:cubicBezTo>
                      <a:pt x="107" y="95"/>
                      <a:pt x="100" y="95"/>
                      <a:pt x="89" y="95"/>
                    </a:cubicBezTo>
                    <a:cubicBezTo>
                      <a:pt x="89" y="91"/>
                      <a:pt x="89" y="91"/>
                      <a:pt x="89" y="91"/>
                    </a:cubicBezTo>
                    <a:cubicBezTo>
                      <a:pt x="95" y="91"/>
                      <a:pt x="98" y="91"/>
                      <a:pt x="100" y="90"/>
                    </a:cubicBezTo>
                    <a:cubicBezTo>
                      <a:pt x="101" y="90"/>
                      <a:pt x="102" y="89"/>
                      <a:pt x="102" y="89"/>
                    </a:cubicBezTo>
                    <a:cubicBezTo>
                      <a:pt x="103" y="88"/>
                      <a:pt x="103" y="86"/>
                      <a:pt x="103" y="82"/>
                    </a:cubicBezTo>
                    <a:cubicBezTo>
                      <a:pt x="103" y="81"/>
                      <a:pt x="103" y="75"/>
                      <a:pt x="103" y="63"/>
                    </a:cubicBezTo>
                    <a:cubicBezTo>
                      <a:pt x="103" y="14"/>
                      <a:pt x="103" y="14"/>
                      <a:pt x="103" y="14"/>
                    </a:cubicBezTo>
                    <a:cubicBezTo>
                      <a:pt x="79" y="62"/>
                      <a:pt x="79" y="62"/>
                      <a:pt x="79" y="62"/>
                    </a:cubicBezTo>
                    <a:cubicBezTo>
                      <a:pt x="75" y="70"/>
                      <a:pt x="72" y="76"/>
                      <a:pt x="70" y="81"/>
                    </a:cubicBezTo>
                    <a:cubicBezTo>
                      <a:pt x="69" y="84"/>
                      <a:pt x="66" y="89"/>
                      <a:pt x="63" y="97"/>
                    </a:cubicBezTo>
                    <a:cubicBezTo>
                      <a:pt x="60" y="97"/>
                      <a:pt x="60" y="97"/>
                      <a:pt x="60" y="97"/>
                    </a:cubicBezTo>
                    <a:cubicBezTo>
                      <a:pt x="60" y="95"/>
                      <a:pt x="59" y="94"/>
                      <a:pt x="59" y="93"/>
                    </a:cubicBezTo>
                    <a:cubicBezTo>
                      <a:pt x="54" y="83"/>
                      <a:pt x="54" y="83"/>
                      <a:pt x="54" y="83"/>
                    </a:cubicBezTo>
                    <a:cubicBezTo>
                      <a:pt x="20" y="16"/>
                      <a:pt x="20" y="16"/>
                      <a:pt x="20" y="16"/>
                    </a:cubicBezTo>
                    <a:cubicBezTo>
                      <a:pt x="20" y="63"/>
                      <a:pt x="20" y="63"/>
                      <a:pt x="20" y="63"/>
                    </a:cubicBezTo>
                    <a:cubicBezTo>
                      <a:pt x="20" y="69"/>
                      <a:pt x="20" y="75"/>
                      <a:pt x="20" y="81"/>
                    </a:cubicBezTo>
                    <a:cubicBezTo>
                      <a:pt x="21" y="85"/>
                      <a:pt x="21" y="88"/>
                      <a:pt x="22" y="89"/>
                    </a:cubicBezTo>
                    <a:cubicBezTo>
                      <a:pt x="22" y="89"/>
                      <a:pt x="23" y="90"/>
                      <a:pt x="24" y="90"/>
                    </a:cubicBezTo>
                    <a:cubicBezTo>
                      <a:pt x="25" y="91"/>
                      <a:pt x="29" y="91"/>
                      <a:pt x="34" y="91"/>
                    </a:cubicBezTo>
                    <a:cubicBezTo>
                      <a:pt x="34" y="95"/>
                      <a:pt x="34" y="95"/>
                      <a:pt x="34" y="95"/>
                    </a:cubicBezTo>
                    <a:cubicBezTo>
                      <a:pt x="17" y="95"/>
                      <a:pt x="17" y="95"/>
                      <a:pt x="17" y="95"/>
                    </a:cubicBezTo>
                    <a:cubicBezTo>
                      <a:pt x="0" y="95"/>
                      <a:pt x="0" y="95"/>
                      <a:pt x="0" y="95"/>
                    </a:cubicBezTo>
                    <a:cubicBezTo>
                      <a:pt x="0" y="91"/>
                      <a:pt x="0" y="91"/>
                      <a:pt x="0" y="91"/>
                    </a:cubicBezTo>
                    <a:cubicBezTo>
                      <a:pt x="5" y="91"/>
                      <a:pt x="8" y="91"/>
                      <a:pt x="10" y="90"/>
                    </a:cubicBezTo>
                    <a:cubicBezTo>
                      <a:pt x="11" y="90"/>
                      <a:pt x="12" y="89"/>
                      <a:pt x="12" y="89"/>
                    </a:cubicBezTo>
                    <a:cubicBezTo>
                      <a:pt x="13" y="88"/>
                      <a:pt x="13" y="86"/>
                      <a:pt x="13" y="82"/>
                    </a:cubicBezTo>
                    <a:cubicBezTo>
                      <a:pt x="13" y="81"/>
                      <a:pt x="13" y="75"/>
                      <a:pt x="14" y="63"/>
                    </a:cubicBezTo>
                    <a:cubicBezTo>
                      <a:pt x="14" y="32"/>
                      <a:pt x="14" y="32"/>
                      <a:pt x="14" y="32"/>
                    </a:cubicBezTo>
                    <a:cubicBezTo>
                      <a:pt x="14" y="26"/>
                      <a:pt x="13" y="20"/>
                      <a:pt x="13" y="14"/>
                    </a:cubicBezTo>
                    <a:cubicBezTo>
                      <a:pt x="13" y="10"/>
                      <a:pt x="13" y="8"/>
                      <a:pt x="12" y="7"/>
                    </a:cubicBezTo>
                    <a:cubicBezTo>
                      <a:pt x="12" y="6"/>
                      <a:pt x="11" y="5"/>
                      <a:pt x="10" y="5"/>
                    </a:cubicBezTo>
                    <a:cubicBezTo>
                      <a:pt x="8" y="5"/>
                      <a:pt x="5" y="4"/>
                      <a:pt x="0" y="4"/>
                    </a:cubicBezTo>
                    <a:close/>
                  </a:path>
                </a:pathLst>
              </a:custGeom>
              <a:grpFill/>
              <a:ln>
                <a:noFill/>
              </a:ln>
              <a:extLst/>
            </p:spPr>
            <p:txBody>
              <a:bodyPr/>
              <a:lstStyle/>
              <a:p>
                <a:endParaRPr lang="en-US" dirty="0"/>
              </a:p>
            </p:txBody>
          </p:sp>
          <p:sp>
            <p:nvSpPr>
              <p:cNvPr id="41" name="Freeform 17"/>
              <p:cNvSpPr>
                <a:spLocks noChangeAspect="1" noEditPoints="1"/>
              </p:cNvSpPr>
              <p:nvPr userDrawn="1"/>
            </p:nvSpPr>
            <p:spPr bwMode="auto">
              <a:xfrm>
                <a:off x="265113" y="6299200"/>
                <a:ext cx="87313" cy="79375"/>
              </a:xfrm>
              <a:custGeom>
                <a:avLst/>
                <a:gdLst>
                  <a:gd name="T0" fmla="*/ 15 w 107"/>
                  <a:gd name="T1" fmla="*/ 96 h 96"/>
                  <a:gd name="T2" fmla="*/ 33 w 107"/>
                  <a:gd name="T3" fmla="*/ 96 h 96"/>
                  <a:gd name="T4" fmla="*/ 33 w 107"/>
                  <a:gd name="T5" fmla="*/ 92 h 96"/>
                  <a:gd name="T6" fmla="*/ 24 w 107"/>
                  <a:gd name="T7" fmla="*/ 92 h 96"/>
                  <a:gd name="T8" fmla="*/ 21 w 107"/>
                  <a:gd name="T9" fmla="*/ 90 h 96"/>
                  <a:gd name="T10" fmla="*/ 21 w 107"/>
                  <a:gd name="T11" fmla="*/ 89 h 96"/>
                  <a:gd name="T12" fmla="*/ 23 w 107"/>
                  <a:gd name="T13" fmla="*/ 82 h 96"/>
                  <a:gd name="T14" fmla="*/ 30 w 107"/>
                  <a:gd name="T15" fmla="*/ 65 h 96"/>
                  <a:gd name="T16" fmla="*/ 71 w 107"/>
                  <a:gd name="T17" fmla="*/ 65 h 96"/>
                  <a:gd name="T18" fmla="*/ 80 w 107"/>
                  <a:gd name="T19" fmla="*/ 85 h 96"/>
                  <a:gd name="T20" fmla="*/ 81 w 107"/>
                  <a:gd name="T21" fmla="*/ 89 h 96"/>
                  <a:gd name="T22" fmla="*/ 80 w 107"/>
                  <a:gd name="T23" fmla="*/ 91 h 96"/>
                  <a:gd name="T24" fmla="*/ 78 w 107"/>
                  <a:gd name="T25" fmla="*/ 92 h 96"/>
                  <a:gd name="T26" fmla="*/ 68 w 107"/>
                  <a:gd name="T27" fmla="*/ 92 h 96"/>
                  <a:gd name="T28" fmla="*/ 68 w 107"/>
                  <a:gd name="T29" fmla="*/ 96 h 96"/>
                  <a:gd name="T30" fmla="*/ 91 w 107"/>
                  <a:gd name="T31" fmla="*/ 96 h 96"/>
                  <a:gd name="T32" fmla="*/ 107 w 107"/>
                  <a:gd name="T33" fmla="*/ 96 h 96"/>
                  <a:gd name="T34" fmla="*/ 107 w 107"/>
                  <a:gd name="T35" fmla="*/ 92 h 96"/>
                  <a:gd name="T36" fmla="*/ 99 w 107"/>
                  <a:gd name="T37" fmla="*/ 91 h 96"/>
                  <a:gd name="T38" fmla="*/ 96 w 107"/>
                  <a:gd name="T39" fmla="*/ 88 h 96"/>
                  <a:gd name="T40" fmla="*/ 87 w 107"/>
                  <a:gd name="T41" fmla="*/ 68 h 96"/>
                  <a:gd name="T42" fmla="*/ 56 w 107"/>
                  <a:gd name="T43" fmla="*/ 0 h 96"/>
                  <a:gd name="T44" fmla="*/ 52 w 107"/>
                  <a:gd name="T45" fmla="*/ 0 h 96"/>
                  <a:gd name="T46" fmla="*/ 40 w 107"/>
                  <a:gd name="T47" fmla="*/ 28 h 96"/>
                  <a:gd name="T48" fmla="*/ 22 w 107"/>
                  <a:gd name="T49" fmla="*/ 66 h 96"/>
                  <a:gd name="T50" fmla="*/ 13 w 107"/>
                  <a:gd name="T51" fmla="*/ 85 h 96"/>
                  <a:gd name="T52" fmla="*/ 9 w 107"/>
                  <a:gd name="T53" fmla="*/ 90 h 96"/>
                  <a:gd name="T54" fmla="*/ 7 w 107"/>
                  <a:gd name="T55" fmla="*/ 92 h 96"/>
                  <a:gd name="T56" fmla="*/ 0 w 107"/>
                  <a:gd name="T57" fmla="*/ 92 h 96"/>
                  <a:gd name="T58" fmla="*/ 0 w 107"/>
                  <a:gd name="T59" fmla="*/ 96 h 96"/>
                  <a:gd name="T60" fmla="*/ 15 w 107"/>
                  <a:gd name="T61" fmla="*/ 96 h 96"/>
                  <a:gd name="T62" fmla="*/ 51 w 107"/>
                  <a:gd name="T63" fmla="*/ 18 h 96"/>
                  <a:gd name="T64" fmla="*/ 68 w 107"/>
                  <a:gd name="T65" fmla="*/ 59 h 96"/>
                  <a:gd name="T66" fmla="*/ 33 w 107"/>
                  <a:gd name="T67" fmla="*/ 59 h 96"/>
                  <a:gd name="T68" fmla="*/ 51 w 107"/>
                  <a:gd name="T69" fmla="*/ 18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7" h="96">
                    <a:moveTo>
                      <a:pt x="15" y="96"/>
                    </a:moveTo>
                    <a:cubicBezTo>
                      <a:pt x="19" y="96"/>
                      <a:pt x="25" y="96"/>
                      <a:pt x="33" y="96"/>
                    </a:cubicBezTo>
                    <a:cubicBezTo>
                      <a:pt x="33" y="92"/>
                      <a:pt x="33" y="92"/>
                      <a:pt x="33" y="92"/>
                    </a:cubicBezTo>
                    <a:cubicBezTo>
                      <a:pt x="28" y="92"/>
                      <a:pt x="25" y="92"/>
                      <a:pt x="24" y="92"/>
                    </a:cubicBezTo>
                    <a:cubicBezTo>
                      <a:pt x="22" y="91"/>
                      <a:pt x="22" y="91"/>
                      <a:pt x="21" y="90"/>
                    </a:cubicBezTo>
                    <a:cubicBezTo>
                      <a:pt x="21" y="90"/>
                      <a:pt x="21" y="89"/>
                      <a:pt x="21" y="89"/>
                    </a:cubicBezTo>
                    <a:cubicBezTo>
                      <a:pt x="21" y="87"/>
                      <a:pt x="21" y="85"/>
                      <a:pt x="23" y="82"/>
                    </a:cubicBezTo>
                    <a:cubicBezTo>
                      <a:pt x="30" y="65"/>
                      <a:pt x="30" y="65"/>
                      <a:pt x="30" y="65"/>
                    </a:cubicBezTo>
                    <a:cubicBezTo>
                      <a:pt x="71" y="65"/>
                      <a:pt x="71" y="65"/>
                      <a:pt x="71" y="65"/>
                    </a:cubicBezTo>
                    <a:cubicBezTo>
                      <a:pt x="80" y="85"/>
                      <a:pt x="80" y="85"/>
                      <a:pt x="80" y="85"/>
                    </a:cubicBezTo>
                    <a:cubicBezTo>
                      <a:pt x="81" y="87"/>
                      <a:pt x="81" y="88"/>
                      <a:pt x="81" y="89"/>
                    </a:cubicBezTo>
                    <a:cubicBezTo>
                      <a:pt x="81" y="90"/>
                      <a:pt x="81" y="90"/>
                      <a:pt x="80" y="91"/>
                    </a:cubicBezTo>
                    <a:cubicBezTo>
                      <a:pt x="80" y="91"/>
                      <a:pt x="79" y="91"/>
                      <a:pt x="78" y="92"/>
                    </a:cubicBezTo>
                    <a:cubicBezTo>
                      <a:pt x="77" y="92"/>
                      <a:pt x="74" y="92"/>
                      <a:pt x="68" y="92"/>
                    </a:cubicBezTo>
                    <a:cubicBezTo>
                      <a:pt x="68" y="96"/>
                      <a:pt x="68" y="96"/>
                      <a:pt x="68" y="96"/>
                    </a:cubicBezTo>
                    <a:cubicBezTo>
                      <a:pt x="91" y="96"/>
                      <a:pt x="91" y="96"/>
                      <a:pt x="91" y="96"/>
                    </a:cubicBezTo>
                    <a:cubicBezTo>
                      <a:pt x="94" y="96"/>
                      <a:pt x="99" y="96"/>
                      <a:pt x="107" y="96"/>
                    </a:cubicBezTo>
                    <a:cubicBezTo>
                      <a:pt x="107" y="92"/>
                      <a:pt x="107" y="92"/>
                      <a:pt x="107" y="92"/>
                    </a:cubicBezTo>
                    <a:cubicBezTo>
                      <a:pt x="103" y="92"/>
                      <a:pt x="100" y="92"/>
                      <a:pt x="99" y="91"/>
                    </a:cubicBezTo>
                    <a:cubicBezTo>
                      <a:pt x="98" y="91"/>
                      <a:pt x="97" y="90"/>
                      <a:pt x="96" y="88"/>
                    </a:cubicBezTo>
                    <a:cubicBezTo>
                      <a:pt x="95" y="85"/>
                      <a:pt x="92" y="79"/>
                      <a:pt x="87" y="68"/>
                    </a:cubicBezTo>
                    <a:cubicBezTo>
                      <a:pt x="56" y="0"/>
                      <a:pt x="56" y="0"/>
                      <a:pt x="56" y="0"/>
                    </a:cubicBezTo>
                    <a:cubicBezTo>
                      <a:pt x="52" y="0"/>
                      <a:pt x="52" y="0"/>
                      <a:pt x="52" y="0"/>
                    </a:cubicBezTo>
                    <a:cubicBezTo>
                      <a:pt x="46" y="14"/>
                      <a:pt x="42" y="24"/>
                      <a:pt x="40" y="28"/>
                    </a:cubicBezTo>
                    <a:cubicBezTo>
                      <a:pt x="22" y="66"/>
                      <a:pt x="22" y="66"/>
                      <a:pt x="22" y="66"/>
                    </a:cubicBezTo>
                    <a:cubicBezTo>
                      <a:pt x="17" y="77"/>
                      <a:pt x="13" y="83"/>
                      <a:pt x="13" y="85"/>
                    </a:cubicBezTo>
                    <a:cubicBezTo>
                      <a:pt x="11" y="88"/>
                      <a:pt x="10" y="90"/>
                      <a:pt x="9" y="90"/>
                    </a:cubicBezTo>
                    <a:cubicBezTo>
                      <a:pt x="8" y="91"/>
                      <a:pt x="8" y="91"/>
                      <a:pt x="7" y="92"/>
                    </a:cubicBezTo>
                    <a:cubicBezTo>
                      <a:pt x="6" y="92"/>
                      <a:pt x="3" y="92"/>
                      <a:pt x="0" y="92"/>
                    </a:cubicBezTo>
                    <a:cubicBezTo>
                      <a:pt x="0" y="96"/>
                      <a:pt x="0" y="96"/>
                      <a:pt x="0" y="96"/>
                    </a:cubicBezTo>
                    <a:cubicBezTo>
                      <a:pt x="5" y="96"/>
                      <a:pt x="10" y="96"/>
                      <a:pt x="15" y="96"/>
                    </a:cubicBezTo>
                    <a:close/>
                    <a:moveTo>
                      <a:pt x="51" y="18"/>
                    </a:moveTo>
                    <a:cubicBezTo>
                      <a:pt x="68" y="59"/>
                      <a:pt x="68" y="59"/>
                      <a:pt x="68" y="59"/>
                    </a:cubicBezTo>
                    <a:cubicBezTo>
                      <a:pt x="33" y="59"/>
                      <a:pt x="33" y="59"/>
                      <a:pt x="33" y="59"/>
                    </a:cubicBezTo>
                    <a:lnTo>
                      <a:pt x="51" y="18"/>
                    </a:lnTo>
                    <a:close/>
                  </a:path>
                </a:pathLst>
              </a:custGeom>
              <a:grpFill/>
              <a:ln>
                <a:noFill/>
              </a:ln>
              <a:extLst/>
            </p:spPr>
            <p:txBody>
              <a:bodyPr/>
              <a:lstStyle/>
              <a:p>
                <a:endParaRPr lang="en-US" dirty="0"/>
              </a:p>
            </p:txBody>
          </p:sp>
          <p:sp>
            <p:nvSpPr>
              <p:cNvPr id="42" name="Freeform 18"/>
              <p:cNvSpPr>
                <a:spLocks noChangeAspect="1"/>
              </p:cNvSpPr>
              <p:nvPr userDrawn="1"/>
            </p:nvSpPr>
            <p:spPr bwMode="auto">
              <a:xfrm>
                <a:off x="336550" y="6300788"/>
                <a:ext cx="77788" cy="69850"/>
              </a:xfrm>
              <a:custGeom>
                <a:avLst/>
                <a:gdLst>
                  <a:gd name="T0" fmla="*/ 77 w 105"/>
                  <a:gd name="T1" fmla="*/ 14 h 95"/>
                  <a:gd name="T2" fmla="*/ 82 w 105"/>
                  <a:gd name="T3" fmla="*/ 7 h 95"/>
                  <a:gd name="T4" fmla="*/ 80 w 105"/>
                  <a:gd name="T5" fmla="*/ 5 h 95"/>
                  <a:gd name="T6" fmla="*/ 70 w 105"/>
                  <a:gd name="T7" fmla="*/ 4 h 95"/>
                  <a:gd name="T8" fmla="*/ 70 w 105"/>
                  <a:gd name="T9" fmla="*/ 0 h 95"/>
                  <a:gd name="T10" fmla="*/ 89 w 105"/>
                  <a:gd name="T11" fmla="*/ 0 h 95"/>
                  <a:gd name="T12" fmla="*/ 105 w 105"/>
                  <a:gd name="T13" fmla="*/ 0 h 95"/>
                  <a:gd name="T14" fmla="*/ 105 w 105"/>
                  <a:gd name="T15" fmla="*/ 4 h 95"/>
                  <a:gd name="T16" fmla="*/ 96 w 105"/>
                  <a:gd name="T17" fmla="*/ 5 h 95"/>
                  <a:gd name="T18" fmla="*/ 92 w 105"/>
                  <a:gd name="T19" fmla="*/ 7 h 95"/>
                  <a:gd name="T20" fmla="*/ 87 w 105"/>
                  <a:gd name="T21" fmla="*/ 13 h 95"/>
                  <a:gd name="T22" fmla="*/ 66 w 105"/>
                  <a:gd name="T23" fmla="*/ 43 h 95"/>
                  <a:gd name="T24" fmla="*/ 59 w 105"/>
                  <a:gd name="T25" fmla="*/ 54 h 95"/>
                  <a:gd name="T26" fmla="*/ 59 w 105"/>
                  <a:gd name="T27" fmla="*/ 58 h 95"/>
                  <a:gd name="T28" fmla="*/ 59 w 105"/>
                  <a:gd name="T29" fmla="*/ 63 h 95"/>
                  <a:gd name="T30" fmla="*/ 59 w 105"/>
                  <a:gd name="T31" fmla="*/ 81 h 95"/>
                  <a:gd name="T32" fmla="*/ 60 w 105"/>
                  <a:gd name="T33" fmla="*/ 89 h 95"/>
                  <a:gd name="T34" fmla="*/ 63 w 105"/>
                  <a:gd name="T35" fmla="*/ 90 h 95"/>
                  <a:gd name="T36" fmla="*/ 73 w 105"/>
                  <a:gd name="T37" fmla="*/ 91 h 95"/>
                  <a:gd name="T38" fmla="*/ 73 w 105"/>
                  <a:gd name="T39" fmla="*/ 95 h 95"/>
                  <a:gd name="T40" fmla="*/ 53 w 105"/>
                  <a:gd name="T41" fmla="*/ 95 h 95"/>
                  <a:gd name="T42" fmla="*/ 32 w 105"/>
                  <a:gd name="T43" fmla="*/ 95 h 95"/>
                  <a:gd name="T44" fmla="*/ 32 w 105"/>
                  <a:gd name="T45" fmla="*/ 91 h 95"/>
                  <a:gd name="T46" fmla="*/ 42 w 105"/>
                  <a:gd name="T47" fmla="*/ 90 h 95"/>
                  <a:gd name="T48" fmla="*/ 44 w 105"/>
                  <a:gd name="T49" fmla="*/ 89 h 95"/>
                  <a:gd name="T50" fmla="*/ 45 w 105"/>
                  <a:gd name="T51" fmla="*/ 82 h 95"/>
                  <a:gd name="T52" fmla="*/ 46 w 105"/>
                  <a:gd name="T53" fmla="*/ 63 h 95"/>
                  <a:gd name="T54" fmla="*/ 46 w 105"/>
                  <a:gd name="T55" fmla="*/ 56 h 95"/>
                  <a:gd name="T56" fmla="*/ 43 w 105"/>
                  <a:gd name="T57" fmla="*/ 50 h 95"/>
                  <a:gd name="T58" fmla="*/ 35 w 105"/>
                  <a:gd name="T59" fmla="*/ 39 h 95"/>
                  <a:gd name="T60" fmla="*/ 17 w 105"/>
                  <a:gd name="T61" fmla="*/ 13 h 95"/>
                  <a:gd name="T62" fmla="*/ 13 w 105"/>
                  <a:gd name="T63" fmla="*/ 7 h 95"/>
                  <a:gd name="T64" fmla="*/ 9 w 105"/>
                  <a:gd name="T65" fmla="*/ 5 h 95"/>
                  <a:gd name="T66" fmla="*/ 0 w 105"/>
                  <a:gd name="T67" fmla="*/ 4 h 95"/>
                  <a:gd name="T68" fmla="*/ 0 w 105"/>
                  <a:gd name="T69" fmla="*/ 0 h 95"/>
                  <a:gd name="T70" fmla="*/ 17 w 105"/>
                  <a:gd name="T71" fmla="*/ 0 h 95"/>
                  <a:gd name="T72" fmla="*/ 43 w 105"/>
                  <a:gd name="T73" fmla="*/ 0 h 95"/>
                  <a:gd name="T74" fmla="*/ 43 w 105"/>
                  <a:gd name="T75" fmla="*/ 4 h 95"/>
                  <a:gd name="T76" fmla="*/ 32 w 105"/>
                  <a:gd name="T77" fmla="*/ 5 h 95"/>
                  <a:gd name="T78" fmla="*/ 30 w 105"/>
                  <a:gd name="T79" fmla="*/ 7 h 95"/>
                  <a:gd name="T80" fmla="*/ 34 w 105"/>
                  <a:gd name="T81" fmla="*/ 14 h 95"/>
                  <a:gd name="T82" fmla="*/ 55 w 105"/>
                  <a:gd name="T83" fmla="*/ 48 h 95"/>
                  <a:gd name="T84" fmla="*/ 77 w 105"/>
                  <a:gd name="T85" fmla="*/ 14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5" h="95">
                    <a:moveTo>
                      <a:pt x="77" y="14"/>
                    </a:moveTo>
                    <a:cubicBezTo>
                      <a:pt x="80" y="10"/>
                      <a:pt x="82" y="7"/>
                      <a:pt x="82" y="7"/>
                    </a:cubicBezTo>
                    <a:cubicBezTo>
                      <a:pt x="82" y="6"/>
                      <a:pt x="81" y="5"/>
                      <a:pt x="80" y="5"/>
                    </a:cubicBezTo>
                    <a:cubicBezTo>
                      <a:pt x="79" y="5"/>
                      <a:pt x="75" y="4"/>
                      <a:pt x="70" y="4"/>
                    </a:cubicBezTo>
                    <a:cubicBezTo>
                      <a:pt x="70" y="0"/>
                      <a:pt x="70" y="0"/>
                      <a:pt x="70" y="0"/>
                    </a:cubicBezTo>
                    <a:cubicBezTo>
                      <a:pt x="79" y="0"/>
                      <a:pt x="84" y="0"/>
                      <a:pt x="89" y="0"/>
                    </a:cubicBezTo>
                    <a:cubicBezTo>
                      <a:pt x="93" y="0"/>
                      <a:pt x="96" y="0"/>
                      <a:pt x="105" y="0"/>
                    </a:cubicBezTo>
                    <a:cubicBezTo>
                      <a:pt x="105" y="4"/>
                      <a:pt x="105" y="4"/>
                      <a:pt x="105" y="4"/>
                    </a:cubicBezTo>
                    <a:cubicBezTo>
                      <a:pt x="100" y="4"/>
                      <a:pt x="97" y="5"/>
                      <a:pt x="96" y="5"/>
                    </a:cubicBezTo>
                    <a:cubicBezTo>
                      <a:pt x="95" y="5"/>
                      <a:pt x="93" y="6"/>
                      <a:pt x="92" y="7"/>
                    </a:cubicBezTo>
                    <a:cubicBezTo>
                      <a:pt x="91" y="7"/>
                      <a:pt x="89" y="10"/>
                      <a:pt x="87" y="13"/>
                    </a:cubicBezTo>
                    <a:cubicBezTo>
                      <a:pt x="66" y="43"/>
                      <a:pt x="66" y="43"/>
                      <a:pt x="66" y="43"/>
                    </a:cubicBezTo>
                    <a:cubicBezTo>
                      <a:pt x="62" y="49"/>
                      <a:pt x="60" y="53"/>
                      <a:pt x="59" y="54"/>
                    </a:cubicBezTo>
                    <a:cubicBezTo>
                      <a:pt x="59" y="56"/>
                      <a:pt x="59" y="57"/>
                      <a:pt x="59" y="58"/>
                    </a:cubicBezTo>
                    <a:cubicBezTo>
                      <a:pt x="59" y="63"/>
                      <a:pt x="59" y="63"/>
                      <a:pt x="59" y="63"/>
                    </a:cubicBezTo>
                    <a:cubicBezTo>
                      <a:pt x="59" y="69"/>
                      <a:pt x="59" y="75"/>
                      <a:pt x="59" y="81"/>
                    </a:cubicBezTo>
                    <a:cubicBezTo>
                      <a:pt x="59" y="85"/>
                      <a:pt x="60" y="88"/>
                      <a:pt x="60" y="89"/>
                    </a:cubicBezTo>
                    <a:cubicBezTo>
                      <a:pt x="61" y="89"/>
                      <a:pt x="61" y="90"/>
                      <a:pt x="63" y="90"/>
                    </a:cubicBezTo>
                    <a:cubicBezTo>
                      <a:pt x="64" y="91"/>
                      <a:pt x="67" y="91"/>
                      <a:pt x="73" y="91"/>
                    </a:cubicBezTo>
                    <a:cubicBezTo>
                      <a:pt x="73" y="95"/>
                      <a:pt x="73" y="95"/>
                      <a:pt x="73" y="95"/>
                    </a:cubicBezTo>
                    <a:cubicBezTo>
                      <a:pt x="65" y="95"/>
                      <a:pt x="58" y="95"/>
                      <a:pt x="53" y="95"/>
                    </a:cubicBezTo>
                    <a:cubicBezTo>
                      <a:pt x="47" y="95"/>
                      <a:pt x="40" y="95"/>
                      <a:pt x="32" y="95"/>
                    </a:cubicBezTo>
                    <a:cubicBezTo>
                      <a:pt x="32" y="91"/>
                      <a:pt x="32" y="91"/>
                      <a:pt x="32" y="91"/>
                    </a:cubicBezTo>
                    <a:cubicBezTo>
                      <a:pt x="37" y="91"/>
                      <a:pt x="40" y="91"/>
                      <a:pt x="42" y="90"/>
                    </a:cubicBezTo>
                    <a:cubicBezTo>
                      <a:pt x="43" y="90"/>
                      <a:pt x="44" y="90"/>
                      <a:pt x="44" y="89"/>
                    </a:cubicBezTo>
                    <a:cubicBezTo>
                      <a:pt x="45" y="88"/>
                      <a:pt x="45" y="86"/>
                      <a:pt x="45" y="82"/>
                    </a:cubicBezTo>
                    <a:cubicBezTo>
                      <a:pt x="45" y="81"/>
                      <a:pt x="45" y="75"/>
                      <a:pt x="46" y="63"/>
                    </a:cubicBezTo>
                    <a:cubicBezTo>
                      <a:pt x="46" y="56"/>
                      <a:pt x="46" y="56"/>
                      <a:pt x="46" y="56"/>
                    </a:cubicBezTo>
                    <a:cubicBezTo>
                      <a:pt x="45" y="54"/>
                      <a:pt x="44" y="52"/>
                      <a:pt x="43" y="50"/>
                    </a:cubicBezTo>
                    <a:cubicBezTo>
                      <a:pt x="42" y="49"/>
                      <a:pt x="40" y="45"/>
                      <a:pt x="35" y="39"/>
                    </a:cubicBezTo>
                    <a:cubicBezTo>
                      <a:pt x="17" y="13"/>
                      <a:pt x="17" y="13"/>
                      <a:pt x="17" y="13"/>
                    </a:cubicBezTo>
                    <a:cubicBezTo>
                      <a:pt x="15" y="10"/>
                      <a:pt x="14" y="7"/>
                      <a:pt x="13" y="7"/>
                    </a:cubicBezTo>
                    <a:cubicBezTo>
                      <a:pt x="12" y="6"/>
                      <a:pt x="10" y="5"/>
                      <a:pt x="9" y="5"/>
                    </a:cubicBezTo>
                    <a:cubicBezTo>
                      <a:pt x="8" y="5"/>
                      <a:pt x="6" y="4"/>
                      <a:pt x="0" y="4"/>
                    </a:cubicBezTo>
                    <a:cubicBezTo>
                      <a:pt x="0" y="0"/>
                      <a:pt x="0" y="0"/>
                      <a:pt x="0" y="0"/>
                    </a:cubicBezTo>
                    <a:cubicBezTo>
                      <a:pt x="9" y="0"/>
                      <a:pt x="12" y="0"/>
                      <a:pt x="17" y="0"/>
                    </a:cubicBezTo>
                    <a:cubicBezTo>
                      <a:pt x="22" y="0"/>
                      <a:pt x="34" y="0"/>
                      <a:pt x="43" y="0"/>
                    </a:cubicBezTo>
                    <a:cubicBezTo>
                      <a:pt x="43" y="4"/>
                      <a:pt x="43" y="4"/>
                      <a:pt x="43" y="4"/>
                    </a:cubicBezTo>
                    <a:cubicBezTo>
                      <a:pt x="38" y="4"/>
                      <a:pt x="33" y="5"/>
                      <a:pt x="32" y="5"/>
                    </a:cubicBezTo>
                    <a:cubicBezTo>
                      <a:pt x="31" y="5"/>
                      <a:pt x="30" y="6"/>
                      <a:pt x="30" y="7"/>
                    </a:cubicBezTo>
                    <a:cubicBezTo>
                      <a:pt x="30" y="7"/>
                      <a:pt x="31" y="10"/>
                      <a:pt x="34" y="14"/>
                    </a:cubicBezTo>
                    <a:cubicBezTo>
                      <a:pt x="55" y="48"/>
                      <a:pt x="55" y="48"/>
                      <a:pt x="55" y="48"/>
                    </a:cubicBezTo>
                    <a:lnTo>
                      <a:pt x="77" y="14"/>
                    </a:lnTo>
                    <a:close/>
                  </a:path>
                </a:pathLst>
              </a:custGeom>
              <a:grpFill/>
              <a:ln>
                <a:noFill/>
              </a:ln>
              <a:extLst/>
            </p:spPr>
            <p:txBody>
              <a:bodyPr/>
              <a:lstStyle/>
              <a:p>
                <a:endParaRPr lang="en-US" dirty="0"/>
              </a:p>
            </p:txBody>
          </p:sp>
          <p:sp>
            <p:nvSpPr>
              <p:cNvPr id="43" name="Freeform 19"/>
              <p:cNvSpPr>
                <a:spLocks noChangeAspect="1" noEditPoints="1"/>
              </p:cNvSpPr>
              <p:nvPr userDrawn="1"/>
            </p:nvSpPr>
            <p:spPr bwMode="auto">
              <a:xfrm>
                <a:off x="420688" y="6299200"/>
                <a:ext cx="85725" cy="80963"/>
              </a:xfrm>
              <a:custGeom>
                <a:avLst/>
                <a:gdLst>
                  <a:gd name="T0" fmla="*/ 19 w 106"/>
                  <a:gd name="T1" fmla="*/ 24 h 99"/>
                  <a:gd name="T2" fmla="*/ 31 w 106"/>
                  <a:gd name="T3" fmla="*/ 10 h 99"/>
                  <a:gd name="T4" fmla="*/ 51 w 106"/>
                  <a:gd name="T5" fmla="*/ 5 h 99"/>
                  <a:gd name="T6" fmla="*/ 66 w 106"/>
                  <a:gd name="T7" fmla="*/ 8 h 99"/>
                  <a:gd name="T8" fmla="*/ 76 w 106"/>
                  <a:gd name="T9" fmla="*/ 13 h 99"/>
                  <a:gd name="T10" fmla="*/ 84 w 106"/>
                  <a:gd name="T11" fmla="*/ 21 h 99"/>
                  <a:gd name="T12" fmla="*/ 88 w 106"/>
                  <a:gd name="T13" fmla="*/ 31 h 99"/>
                  <a:gd name="T14" fmla="*/ 91 w 106"/>
                  <a:gd name="T15" fmla="*/ 51 h 99"/>
                  <a:gd name="T16" fmla="*/ 87 w 106"/>
                  <a:gd name="T17" fmla="*/ 73 h 99"/>
                  <a:gd name="T18" fmla="*/ 75 w 106"/>
                  <a:gd name="T19" fmla="*/ 88 h 99"/>
                  <a:gd name="T20" fmla="*/ 55 w 106"/>
                  <a:gd name="T21" fmla="*/ 93 h 99"/>
                  <a:gd name="T22" fmla="*/ 40 w 106"/>
                  <a:gd name="T23" fmla="*/ 91 h 99"/>
                  <a:gd name="T24" fmla="*/ 28 w 106"/>
                  <a:gd name="T25" fmla="*/ 82 h 99"/>
                  <a:gd name="T26" fmla="*/ 19 w 106"/>
                  <a:gd name="T27" fmla="*/ 69 h 99"/>
                  <a:gd name="T28" fmla="*/ 16 w 106"/>
                  <a:gd name="T29" fmla="*/ 57 h 99"/>
                  <a:gd name="T30" fmla="*/ 14 w 106"/>
                  <a:gd name="T31" fmla="*/ 45 h 99"/>
                  <a:gd name="T32" fmla="*/ 19 w 106"/>
                  <a:gd name="T33" fmla="*/ 24 h 99"/>
                  <a:gd name="T34" fmla="*/ 3 w 106"/>
                  <a:gd name="T35" fmla="*/ 69 h 99"/>
                  <a:gd name="T36" fmla="*/ 13 w 106"/>
                  <a:gd name="T37" fmla="*/ 86 h 99"/>
                  <a:gd name="T38" fmla="*/ 29 w 106"/>
                  <a:gd name="T39" fmla="*/ 96 h 99"/>
                  <a:gd name="T40" fmla="*/ 50 w 106"/>
                  <a:gd name="T41" fmla="*/ 99 h 99"/>
                  <a:gd name="T42" fmla="*/ 90 w 106"/>
                  <a:gd name="T43" fmla="*/ 84 h 99"/>
                  <a:gd name="T44" fmla="*/ 106 w 106"/>
                  <a:gd name="T45" fmla="*/ 46 h 99"/>
                  <a:gd name="T46" fmla="*/ 105 w 106"/>
                  <a:gd name="T47" fmla="*/ 33 h 99"/>
                  <a:gd name="T48" fmla="*/ 101 w 106"/>
                  <a:gd name="T49" fmla="*/ 22 h 99"/>
                  <a:gd name="T50" fmla="*/ 91 w 106"/>
                  <a:gd name="T51" fmla="*/ 11 h 99"/>
                  <a:gd name="T52" fmla="*/ 75 w 106"/>
                  <a:gd name="T53" fmla="*/ 3 h 99"/>
                  <a:gd name="T54" fmla="*/ 54 w 106"/>
                  <a:gd name="T55" fmla="*/ 0 h 99"/>
                  <a:gd name="T56" fmla="*/ 32 w 106"/>
                  <a:gd name="T57" fmla="*/ 3 h 99"/>
                  <a:gd name="T58" fmla="*/ 14 w 106"/>
                  <a:gd name="T59" fmla="*/ 14 h 99"/>
                  <a:gd name="T60" fmla="*/ 3 w 106"/>
                  <a:gd name="T61" fmla="*/ 30 h 99"/>
                  <a:gd name="T62" fmla="*/ 0 w 106"/>
                  <a:gd name="T63" fmla="*/ 50 h 99"/>
                  <a:gd name="T64" fmla="*/ 3 w 106"/>
                  <a:gd name="T65" fmla="*/ 69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6" h="99">
                    <a:moveTo>
                      <a:pt x="19" y="24"/>
                    </a:moveTo>
                    <a:cubicBezTo>
                      <a:pt x="22" y="18"/>
                      <a:pt x="26" y="13"/>
                      <a:pt x="31" y="10"/>
                    </a:cubicBezTo>
                    <a:cubicBezTo>
                      <a:pt x="37" y="7"/>
                      <a:pt x="44" y="5"/>
                      <a:pt x="51" y="5"/>
                    </a:cubicBezTo>
                    <a:cubicBezTo>
                      <a:pt x="56" y="5"/>
                      <a:pt x="61" y="6"/>
                      <a:pt x="66" y="8"/>
                    </a:cubicBezTo>
                    <a:cubicBezTo>
                      <a:pt x="70" y="9"/>
                      <a:pt x="74" y="11"/>
                      <a:pt x="76" y="13"/>
                    </a:cubicBezTo>
                    <a:cubicBezTo>
                      <a:pt x="79" y="16"/>
                      <a:pt x="82" y="18"/>
                      <a:pt x="84" y="21"/>
                    </a:cubicBezTo>
                    <a:cubicBezTo>
                      <a:pt x="86" y="24"/>
                      <a:pt x="87" y="27"/>
                      <a:pt x="88" y="31"/>
                    </a:cubicBezTo>
                    <a:cubicBezTo>
                      <a:pt x="90" y="37"/>
                      <a:pt x="91" y="44"/>
                      <a:pt x="91" y="51"/>
                    </a:cubicBezTo>
                    <a:cubicBezTo>
                      <a:pt x="91" y="59"/>
                      <a:pt x="90" y="67"/>
                      <a:pt x="87" y="73"/>
                    </a:cubicBezTo>
                    <a:cubicBezTo>
                      <a:pt x="85" y="79"/>
                      <a:pt x="80" y="84"/>
                      <a:pt x="75" y="88"/>
                    </a:cubicBezTo>
                    <a:cubicBezTo>
                      <a:pt x="69" y="91"/>
                      <a:pt x="63" y="93"/>
                      <a:pt x="55" y="93"/>
                    </a:cubicBezTo>
                    <a:cubicBezTo>
                      <a:pt x="50" y="93"/>
                      <a:pt x="45" y="92"/>
                      <a:pt x="40" y="91"/>
                    </a:cubicBezTo>
                    <a:cubicBezTo>
                      <a:pt x="36" y="89"/>
                      <a:pt x="32" y="86"/>
                      <a:pt x="28" y="82"/>
                    </a:cubicBezTo>
                    <a:cubicBezTo>
                      <a:pt x="24" y="79"/>
                      <a:pt x="21" y="74"/>
                      <a:pt x="19" y="69"/>
                    </a:cubicBezTo>
                    <a:cubicBezTo>
                      <a:pt x="18" y="66"/>
                      <a:pt x="17" y="62"/>
                      <a:pt x="16" y="57"/>
                    </a:cubicBezTo>
                    <a:cubicBezTo>
                      <a:pt x="15" y="53"/>
                      <a:pt x="14" y="49"/>
                      <a:pt x="14" y="45"/>
                    </a:cubicBezTo>
                    <a:cubicBezTo>
                      <a:pt x="14" y="37"/>
                      <a:pt x="16" y="30"/>
                      <a:pt x="19" y="24"/>
                    </a:cubicBezTo>
                    <a:close/>
                    <a:moveTo>
                      <a:pt x="3" y="69"/>
                    </a:moveTo>
                    <a:cubicBezTo>
                      <a:pt x="5" y="76"/>
                      <a:pt x="9" y="81"/>
                      <a:pt x="13" y="86"/>
                    </a:cubicBezTo>
                    <a:cubicBezTo>
                      <a:pt x="18" y="90"/>
                      <a:pt x="23" y="94"/>
                      <a:pt x="29" y="96"/>
                    </a:cubicBezTo>
                    <a:cubicBezTo>
                      <a:pt x="36" y="98"/>
                      <a:pt x="43" y="99"/>
                      <a:pt x="50" y="99"/>
                    </a:cubicBezTo>
                    <a:cubicBezTo>
                      <a:pt x="66" y="99"/>
                      <a:pt x="80" y="94"/>
                      <a:pt x="90" y="84"/>
                    </a:cubicBezTo>
                    <a:cubicBezTo>
                      <a:pt x="101" y="74"/>
                      <a:pt x="106" y="62"/>
                      <a:pt x="106" y="46"/>
                    </a:cubicBezTo>
                    <a:cubicBezTo>
                      <a:pt x="106" y="42"/>
                      <a:pt x="106" y="37"/>
                      <a:pt x="105" y="33"/>
                    </a:cubicBezTo>
                    <a:cubicBezTo>
                      <a:pt x="104" y="29"/>
                      <a:pt x="102" y="25"/>
                      <a:pt x="101" y="22"/>
                    </a:cubicBezTo>
                    <a:cubicBezTo>
                      <a:pt x="98" y="18"/>
                      <a:pt x="95" y="15"/>
                      <a:pt x="91" y="11"/>
                    </a:cubicBezTo>
                    <a:cubicBezTo>
                      <a:pt x="87" y="8"/>
                      <a:pt x="82" y="5"/>
                      <a:pt x="75" y="3"/>
                    </a:cubicBezTo>
                    <a:cubicBezTo>
                      <a:pt x="69" y="1"/>
                      <a:pt x="62" y="0"/>
                      <a:pt x="54" y="0"/>
                    </a:cubicBezTo>
                    <a:cubicBezTo>
                      <a:pt x="46" y="0"/>
                      <a:pt x="38" y="1"/>
                      <a:pt x="32" y="3"/>
                    </a:cubicBezTo>
                    <a:cubicBezTo>
                      <a:pt x="25" y="6"/>
                      <a:pt x="19" y="9"/>
                      <a:pt x="14" y="14"/>
                    </a:cubicBezTo>
                    <a:cubicBezTo>
                      <a:pt x="9" y="19"/>
                      <a:pt x="5" y="24"/>
                      <a:pt x="3" y="30"/>
                    </a:cubicBezTo>
                    <a:cubicBezTo>
                      <a:pt x="1" y="36"/>
                      <a:pt x="0" y="43"/>
                      <a:pt x="0" y="50"/>
                    </a:cubicBezTo>
                    <a:cubicBezTo>
                      <a:pt x="0" y="56"/>
                      <a:pt x="1" y="63"/>
                      <a:pt x="3" y="69"/>
                    </a:cubicBezTo>
                    <a:close/>
                  </a:path>
                </a:pathLst>
              </a:custGeom>
              <a:grpFill/>
              <a:ln>
                <a:noFill/>
              </a:ln>
              <a:extLst/>
            </p:spPr>
            <p:txBody>
              <a:bodyPr/>
              <a:lstStyle/>
              <a:p>
                <a:endParaRPr lang="en-US" dirty="0"/>
              </a:p>
            </p:txBody>
          </p:sp>
        </p:grpSp>
      </p:grpSp>
    </p:spTree>
    <p:extLst>
      <p:ext uri="{BB962C8B-B14F-4D97-AF65-F5344CB8AC3E}">
        <p14:creationId xmlns:p14="http://schemas.microsoft.com/office/powerpoint/2010/main" val="725258283"/>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58368" y="2743200"/>
            <a:ext cx="7827264" cy="1371600"/>
          </a:xfrm>
        </p:spPr>
        <p:txBody>
          <a:bodyPr anchor="b" anchorCtr="0"/>
          <a:lstStyle>
            <a:lvl1pPr algn="l">
              <a:defRPr sz="360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658368" y="4114800"/>
            <a:ext cx="7827264" cy="685800"/>
          </a:xfrm>
        </p:spPr>
        <p:txBody>
          <a:bodyPr anchor="t" anchorCtr="0"/>
          <a:lstStyle>
            <a:lvl1pPr marL="0" indent="0">
              <a:buNone/>
              <a:defRPr sz="22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82E6173-C76E-4A9B-974F-2648945F33A6}" type="datetimeFigureOut">
              <a:rPr lang="en-US" smtClean="0"/>
              <a:t>3/28/2013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2933E7-78F5-43F7-931E-F79EC810BB82}" type="slidenum">
              <a:rPr lang="en-US" smtClean="0"/>
              <a:t>‹#›</a:t>
            </a:fld>
            <a:endParaRPr lang="en-US"/>
          </a:p>
        </p:txBody>
      </p:sp>
      <p:grpSp>
        <p:nvGrpSpPr>
          <p:cNvPr id="19" name="Group 18"/>
          <p:cNvGrpSpPr/>
          <p:nvPr/>
        </p:nvGrpSpPr>
        <p:grpSpPr>
          <a:xfrm>
            <a:off x="120650" y="6299200"/>
            <a:ext cx="420688" cy="458788"/>
            <a:chOff x="120650" y="6299200"/>
            <a:chExt cx="420688" cy="458788"/>
          </a:xfrm>
          <a:solidFill>
            <a:srgbClr val="FFFFFF"/>
          </a:solidFill>
        </p:grpSpPr>
        <p:sp>
          <p:nvSpPr>
            <p:cNvPr id="32" name="Freeform 9"/>
            <p:cNvSpPr>
              <a:spLocks noChangeAspect="1" noEditPoints="1"/>
            </p:cNvSpPr>
            <p:nvPr userDrawn="1"/>
          </p:nvSpPr>
          <p:spPr bwMode="auto">
            <a:xfrm>
              <a:off x="184150" y="6523038"/>
              <a:ext cx="293688" cy="234950"/>
            </a:xfrm>
            <a:custGeom>
              <a:avLst/>
              <a:gdLst>
                <a:gd name="T0" fmla="*/ 283 w 359"/>
                <a:gd name="T1" fmla="*/ 0 h 287"/>
                <a:gd name="T2" fmla="*/ 207 w 359"/>
                <a:gd name="T3" fmla="*/ 0 h 287"/>
                <a:gd name="T4" fmla="*/ 207 w 359"/>
                <a:gd name="T5" fmla="*/ 86 h 287"/>
                <a:gd name="T6" fmla="*/ 244 w 359"/>
                <a:gd name="T7" fmla="*/ 171 h 287"/>
                <a:gd name="T8" fmla="*/ 244 w 359"/>
                <a:gd name="T9" fmla="*/ 159 h 287"/>
                <a:gd name="T10" fmla="*/ 224 w 359"/>
                <a:gd name="T11" fmla="*/ 96 h 287"/>
                <a:gd name="T12" fmla="*/ 224 w 359"/>
                <a:gd name="T13" fmla="*/ 74 h 287"/>
                <a:gd name="T14" fmla="*/ 253 w 359"/>
                <a:gd name="T15" fmla="*/ 74 h 287"/>
                <a:gd name="T16" fmla="*/ 253 w 359"/>
                <a:gd name="T17" fmla="*/ 171 h 287"/>
                <a:gd name="T18" fmla="*/ 180 w 359"/>
                <a:gd name="T19" fmla="*/ 280 h 287"/>
                <a:gd name="T20" fmla="*/ 106 w 359"/>
                <a:gd name="T21" fmla="*/ 177 h 287"/>
                <a:gd name="T22" fmla="*/ 151 w 359"/>
                <a:gd name="T23" fmla="*/ 86 h 287"/>
                <a:gd name="T24" fmla="*/ 151 w 359"/>
                <a:gd name="T25" fmla="*/ 74 h 287"/>
                <a:gd name="T26" fmla="*/ 180 w 359"/>
                <a:gd name="T27" fmla="*/ 74 h 287"/>
                <a:gd name="T28" fmla="*/ 198 w 359"/>
                <a:gd name="T29" fmla="*/ 74 h 287"/>
                <a:gd name="T30" fmla="*/ 198 w 359"/>
                <a:gd name="T31" fmla="*/ 56 h 287"/>
                <a:gd name="T32" fmla="*/ 180 w 359"/>
                <a:gd name="T33" fmla="*/ 56 h 287"/>
                <a:gd name="T34" fmla="*/ 151 w 359"/>
                <a:gd name="T35" fmla="*/ 56 h 287"/>
                <a:gd name="T36" fmla="*/ 151 w 359"/>
                <a:gd name="T37" fmla="*/ 56 h 287"/>
                <a:gd name="T38" fmla="*/ 134 w 359"/>
                <a:gd name="T39" fmla="*/ 56 h 287"/>
                <a:gd name="T40" fmla="*/ 134 w 359"/>
                <a:gd name="T41" fmla="*/ 56 h 287"/>
                <a:gd name="T42" fmla="*/ 89 w 359"/>
                <a:gd name="T43" fmla="*/ 56 h 287"/>
                <a:gd name="T44" fmla="*/ 89 w 359"/>
                <a:gd name="T45" fmla="*/ 159 h 287"/>
                <a:gd name="T46" fmla="*/ 89 w 359"/>
                <a:gd name="T47" fmla="*/ 169 h 287"/>
                <a:gd name="T48" fmla="*/ 89 w 359"/>
                <a:gd name="T49" fmla="*/ 169 h 287"/>
                <a:gd name="T50" fmla="*/ 106 w 359"/>
                <a:gd name="T51" fmla="*/ 155 h 287"/>
                <a:gd name="T52" fmla="*/ 106 w 359"/>
                <a:gd name="T53" fmla="*/ 155 h 287"/>
                <a:gd name="T54" fmla="*/ 106 w 359"/>
                <a:gd name="T55" fmla="*/ 74 h 287"/>
                <a:gd name="T56" fmla="*/ 134 w 359"/>
                <a:gd name="T57" fmla="*/ 74 h 287"/>
                <a:gd name="T58" fmla="*/ 134 w 359"/>
                <a:gd name="T59" fmla="*/ 74 h 287"/>
                <a:gd name="T60" fmla="*/ 134 w 359"/>
                <a:gd name="T61" fmla="*/ 96 h 287"/>
                <a:gd name="T62" fmla="*/ 75 w 359"/>
                <a:gd name="T63" fmla="*/ 186 h 287"/>
                <a:gd name="T64" fmla="*/ 17 w 359"/>
                <a:gd name="T65" fmla="*/ 96 h 287"/>
                <a:gd name="T66" fmla="*/ 17 w 359"/>
                <a:gd name="T67" fmla="*/ 18 h 287"/>
                <a:gd name="T68" fmla="*/ 75 w 359"/>
                <a:gd name="T69" fmla="*/ 18 h 287"/>
                <a:gd name="T70" fmla="*/ 134 w 359"/>
                <a:gd name="T71" fmla="*/ 18 h 287"/>
                <a:gd name="T72" fmla="*/ 134 w 359"/>
                <a:gd name="T73" fmla="*/ 48 h 287"/>
                <a:gd name="T74" fmla="*/ 151 w 359"/>
                <a:gd name="T75" fmla="*/ 48 h 287"/>
                <a:gd name="T76" fmla="*/ 151 w 359"/>
                <a:gd name="T77" fmla="*/ 0 h 287"/>
                <a:gd name="T78" fmla="*/ 75 w 359"/>
                <a:gd name="T79" fmla="*/ 0 h 287"/>
                <a:gd name="T80" fmla="*/ 0 w 359"/>
                <a:gd name="T81" fmla="*/ 0 h 287"/>
                <a:gd name="T82" fmla="*/ 0 w 359"/>
                <a:gd name="T83" fmla="*/ 86 h 287"/>
                <a:gd name="T84" fmla="*/ 75 w 359"/>
                <a:gd name="T85" fmla="*/ 192 h 287"/>
                <a:gd name="T86" fmla="*/ 91 w 359"/>
                <a:gd name="T87" fmla="*/ 186 h 287"/>
                <a:gd name="T88" fmla="*/ 180 w 359"/>
                <a:gd name="T89" fmla="*/ 287 h 287"/>
                <a:gd name="T90" fmla="*/ 269 w 359"/>
                <a:gd name="T91" fmla="*/ 186 h 287"/>
                <a:gd name="T92" fmla="*/ 283 w 359"/>
                <a:gd name="T93" fmla="*/ 192 h 287"/>
                <a:gd name="T94" fmla="*/ 359 w 359"/>
                <a:gd name="T95" fmla="*/ 86 h 287"/>
                <a:gd name="T96" fmla="*/ 359 w 359"/>
                <a:gd name="T97" fmla="*/ 0 h 287"/>
                <a:gd name="T98" fmla="*/ 283 w 359"/>
                <a:gd name="T99" fmla="*/ 0 h 287"/>
                <a:gd name="T100" fmla="*/ 341 w 359"/>
                <a:gd name="T101" fmla="*/ 96 h 287"/>
                <a:gd name="T102" fmla="*/ 283 w 359"/>
                <a:gd name="T103" fmla="*/ 186 h 287"/>
                <a:gd name="T104" fmla="*/ 270 w 359"/>
                <a:gd name="T105" fmla="*/ 179 h 287"/>
                <a:gd name="T106" fmla="*/ 271 w 359"/>
                <a:gd name="T107" fmla="*/ 159 h 287"/>
                <a:gd name="T108" fmla="*/ 271 w 359"/>
                <a:gd name="T109" fmla="*/ 56 h 287"/>
                <a:gd name="T110" fmla="*/ 224 w 359"/>
                <a:gd name="T111" fmla="*/ 56 h 287"/>
                <a:gd name="T112" fmla="*/ 224 w 359"/>
                <a:gd name="T113" fmla="*/ 18 h 287"/>
                <a:gd name="T114" fmla="*/ 283 w 359"/>
                <a:gd name="T115" fmla="*/ 18 h 287"/>
                <a:gd name="T116" fmla="*/ 341 w 359"/>
                <a:gd name="T117" fmla="*/ 18 h 287"/>
                <a:gd name="T118" fmla="*/ 341 w 359"/>
                <a:gd name="T119" fmla="*/ 96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59" h="287">
                  <a:moveTo>
                    <a:pt x="283" y="0"/>
                  </a:moveTo>
                  <a:cubicBezTo>
                    <a:pt x="207" y="0"/>
                    <a:pt x="207" y="0"/>
                    <a:pt x="207" y="0"/>
                  </a:cubicBezTo>
                  <a:cubicBezTo>
                    <a:pt x="207" y="86"/>
                    <a:pt x="207" y="86"/>
                    <a:pt x="207" y="86"/>
                  </a:cubicBezTo>
                  <a:cubicBezTo>
                    <a:pt x="207" y="125"/>
                    <a:pt x="221" y="152"/>
                    <a:pt x="244" y="171"/>
                  </a:cubicBezTo>
                  <a:cubicBezTo>
                    <a:pt x="244" y="159"/>
                    <a:pt x="244" y="159"/>
                    <a:pt x="244" y="159"/>
                  </a:cubicBezTo>
                  <a:cubicBezTo>
                    <a:pt x="227" y="139"/>
                    <a:pt x="224" y="116"/>
                    <a:pt x="224" y="96"/>
                  </a:cubicBezTo>
                  <a:cubicBezTo>
                    <a:pt x="224" y="74"/>
                    <a:pt x="224" y="74"/>
                    <a:pt x="224" y="74"/>
                  </a:cubicBezTo>
                  <a:cubicBezTo>
                    <a:pt x="253" y="74"/>
                    <a:pt x="253" y="74"/>
                    <a:pt x="253" y="74"/>
                  </a:cubicBezTo>
                  <a:cubicBezTo>
                    <a:pt x="253" y="171"/>
                    <a:pt x="253" y="171"/>
                    <a:pt x="253" y="171"/>
                  </a:cubicBezTo>
                  <a:cubicBezTo>
                    <a:pt x="253" y="207"/>
                    <a:pt x="243" y="252"/>
                    <a:pt x="180" y="280"/>
                  </a:cubicBezTo>
                  <a:cubicBezTo>
                    <a:pt x="119" y="253"/>
                    <a:pt x="107" y="211"/>
                    <a:pt x="106" y="177"/>
                  </a:cubicBezTo>
                  <a:cubicBezTo>
                    <a:pt x="135" y="157"/>
                    <a:pt x="151" y="129"/>
                    <a:pt x="151" y="86"/>
                  </a:cubicBezTo>
                  <a:cubicBezTo>
                    <a:pt x="151" y="74"/>
                    <a:pt x="151" y="74"/>
                    <a:pt x="151" y="74"/>
                  </a:cubicBezTo>
                  <a:cubicBezTo>
                    <a:pt x="180" y="74"/>
                    <a:pt x="180" y="74"/>
                    <a:pt x="180" y="74"/>
                  </a:cubicBezTo>
                  <a:cubicBezTo>
                    <a:pt x="198" y="74"/>
                    <a:pt x="198" y="74"/>
                    <a:pt x="198" y="74"/>
                  </a:cubicBezTo>
                  <a:cubicBezTo>
                    <a:pt x="198" y="56"/>
                    <a:pt x="198" y="56"/>
                    <a:pt x="198" y="56"/>
                  </a:cubicBezTo>
                  <a:cubicBezTo>
                    <a:pt x="180" y="56"/>
                    <a:pt x="180" y="56"/>
                    <a:pt x="180" y="56"/>
                  </a:cubicBezTo>
                  <a:cubicBezTo>
                    <a:pt x="151" y="56"/>
                    <a:pt x="151" y="56"/>
                    <a:pt x="151" y="56"/>
                  </a:cubicBezTo>
                  <a:cubicBezTo>
                    <a:pt x="151" y="56"/>
                    <a:pt x="151" y="56"/>
                    <a:pt x="151" y="56"/>
                  </a:cubicBezTo>
                  <a:cubicBezTo>
                    <a:pt x="134" y="56"/>
                    <a:pt x="134" y="56"/>
                    <a:pt x="134" y="56"/>
                  </a:cubicBezTo>
                  <a:cubicBezTo>
                    <a:pt x="134" y="56"/>
                    <a:pt x="134" y="56"/>
                    <a:pt x="134" y="56"/>
                  </a:cubicBezTo>
                  <a:cubicBezTo>
                    <a:pt x="89" y="56"/>
                    <a:pt x="89" y="56"/>
                    <a:pt x="89" y="56"/>
                  </a:cubicBezTo>
                  <a:cubicBezTo>
                    <a:pt x="89" y="159"/>
                    <a:pt x="89" y="159"/>
                    <a:pt x="89" y="159"/>
                  </a:cubicBezTo>
                  <a:cubicBezTo>
                    <a:pt x="89" y="162"/>
                    <a:pt x="89" y="166"/>
                    <a:pt x="89" y="169"/>
                  </a:cubicBezTo>
                  <a:cubicBezTo>
                    <a:pt x="89" y="169"/>
                    <a:pt x="89" y="169"/>
                    <a:pt x="89" y="169"/>
                  </a:cubicBezTo>
                  <a:cubicBezTo>
                    <a:pt x="96" y="165"/>
                    <a:pt x="101" y="160"/>
                    <a:pt x="106" y="155"/>
                  </a:cubicBezTo>
                  <a:cubicBezTo>
                    <a:pt x="106" y="155"/>
                    <a:pt x="106" y="155"/>
                    <a:pt x="106" y="155"/>
                  </a:cubicBezTo>
                  <a:cubicBezTo>
                    <a:pt x="106" y="74"/>
                    <a:pt x="106" y="74"/>
                    <a:pt x="106" y="74"/>
                  </a:cubicBezTo>
                  <a:cubicBezTo>
                    <a:pt x="134" y="74"/>
                    <a:pt x="134" y="74"/>
                    <a:pt x="134" y="74"/>
                  </a:cubicBezTo>
                  <a:cubicBezTo>
                    <a:pt x="134" y="74"/>
                    <a:pt x="134" y="74"/>
                    <a:pt x="134" y="74"/>
                  </a:cubicBezTo>
                  <a:cubicBezTo>
                    <a:pt x="134" y="96"/>
                    <a:pt x="134" y="96"/>
                    <a:pt x="134" y="96"/>
                  </a:cubicBezTo>
                  <a:cubicBezTo>
                    <a:pt x="134" y="126"/>
                    <a:pt x="128" y="162"/>
                    <a:pt x="75" y="186"/>
                  </a:cubicBezTo>
                  <a:cubicBezTo>
                    <a:pt x="23" y="162"/>
                    <a:pt x="17" y="126"/>
                    <a:pt x="17" y="96"/>
                  </a:cubicBezTo>
                  <a:cubicBezTo>
                    <a:pt x="17" y="18"/>
                    <a:pt x="17" y="18"/>
                    <a:pt x="17" y="18"/>
                  </a:cubicBezTo>
                  <a:cubicBezTo>
                    <a:pt x="75" y="18"/>
                    <a:pt x="75" y="18"/>
                    <a:pt x="75" y="18"/>
                  </a:cubicBezTo>
                  <a:cubicBezTo>
                    <a:pt x="134" y="18"/>
                    <a:pt x="134" y="18"/>
                    <a:pt x="134" y="18"/>
                  </a:cubicBezTo>
                  <a:cubicBezTo>
                    <a:pt x="134" y="48"/>
                    <a:pt x="134" y="48"/>
                    <a:pt x="134" y="48"/>
                  </a:cubicBezTo>
                  <a:cubicBezTo>
                    <a:pt x="151" y="48"/>
                    <a:pt x="151" y="48"/>
                    <a:pt x="151" y="48"/>
                  </a:cubicBezTo>
                  <a:cubicBezTo>
                    <a:pt x="151" y="0"/>
                    <a:pt x="151" y="0"/>
                    <a:pt x="151" y="0"/>
                  </a:cubicBezTo>
                  <a:cubicBezTo>
                    <a:pt x="75" y="0"/>
                    <a:pt x="75" y="0"/>
                    <a:pt x="75" y="0"/>
                  </a:cubicBezTo>
                  <a:cubicBezTo>
                    <a:pt x="0" y="0"/>
                    <a:pt x="0" y="0"/>
                    <a:pt x="0" y="0"/>
                  </a:cubicBezTo>
                  <a:cubicBezTo>
                    <a:pt x="0" y="86"/>
                    <a:pt x="0" y="86"/>
                    <a:pt x="0" y="86"/>
                  </a:cubicBezTo>
                  <a:cubicBezTo>
                    <a:pt x="0" y="143"/>
                    <a:pt x="28" y="174"/>
                    <a:pt x="75" y="192"/>
                  </a:cubicBezTo>
                  <a:cubicBezTo>
                    <a:pt x="81" y="190"/>
                    <a:pt x="86" y="188"/>
                    <a:pt x="91" y="186"/>
                  </a:cubicBezTo>
                  <a:cubicBezTo>
                    <a:pt x="99" y="237"/>
                    <a:pt x="131" y="268"/>
                    <a:pt x="180" y="287"/>
                  </a:cubicBezTo>
                  <a:cubicBezTo>
                    <a:pt x="228" y="268"/>
                    <a:pt x="260" y="238"/>
                    <a:pt x="269" y="186"/>
                  </a:cubicBezTo>
                  <a:cubicBezTo>
                    <a:pt x="273" y="188"/>
                    <a:pt x="278" y="190"/>
                    <a:pt x="283" y="192"/>
                  </a:cubicBezTo>
                  <a:cubicBezTo>
                    <a:pt x="330" y="174"/>
                    <a:pt x="359" y="143"/>
                    <a:pt x="359" y="86"/>
                  </a:cubicBezTo>
                  <a:cubicBezTo>
                    <a:pt x="359" y="0"/>
                    <a:pt x="359" y="0"/>
                    <a:pt x="359" y="0"/>
                  </a:cubicBezTo>
                  <a:lnTo>
                    <a:pt x="283" y="0"/>
                  </a:lnTo>
                  <a:close/>
                  <a:moveTo>
                    <a:pt x="341" y="96"/>
                  </a:moveTo>
                  <a:cubicBezTo>
                    <a:pt x="341" y="126"/>
                    <a:pt x="336" y="162"/>
                    <a:pt x="283" y="186"/>
                  </a:cubicBezTo>
                  <a:cubicBezTo>
                    <a:pt x="278" y="184"/>
                    <a:pt x="274" y="182"/>
                    <a:pt x="270" y="179"/>
                  </a:cubicBezTo>
                  <a:cubicBezTo>
                    <a:pt x="270" y="173"/>
                    <a:pt x="271" y="166"/>
                    <a:pt x="271" y="159"/>
                  </a:cubicBezTo>
                  <a:cubicBezTo>
                    <a:pt x="271" y="56"/>
                    <a:pt x="271" y="56"/>
                    <a:pt x="271" y="56"/>
                  </a:cubicBezTo>
                  <a:cubicBezTo>
                    <a:pt x="224" y="56"/>
                    <a:pt x="224" y="56"/>
                    <a:pt x="224" y="56"/>
                  </a:cubicBezTo>
                  <a:cubicBezTo>
                    <a:pt x="224" y="18"/>
                    <a:pt x="224" y="18"/>
                    <a:pt x="224" y="18"/>
                  </a:cubicBezTo>
                  <a:cubicBezTo>
                    <a:pt x="283" y="18"/>
                    <a:pt x="283" y="18"/>
                    <a:pt x="283" y="18"/>
                  </a:cubicBezTo>
                  <a:cubicBezTo>
                    <a:pt x="341" y="18"/>
                    <a:pt x="341" y="18"/>
                    <a:pt x="341" y="18"/>
                  </a:cubicBezTo>
                  <a:lnTo>
                    <a:pt x="341" y="9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grpSp>
          <p:nvGrpSpPr>
            <p:cNvPr id="33" name="Group 32"/>
            <p:cNvGrpSpPr/>
            <p:nvPr userDrawn="1"/>
          </p:nvGrpSpPr>
          <p:grpSpPr>
            <a:xfrm>
              <a:off x="120650" y="6299200"/>
              <a:ext cx="420688" cy="187326"/>
              <a:chOff x="120650" y="6299200"/>
              <a:chExt cx="420688" cy="187326"/>
            </a:xfrm>
            <a:grpFill/>
          </p:grpSpPr>
          <p:sp>
            <p:nvSpPr>
              <p:cNvPr id="34" name="Freeform 10"/>
              <p:cNvSpPr>
                <a:spLocks noChangeAspect="1"/>
              </p:cNvSpPr>
              <p:nvPr userDrawn="1"/>
            </p:nvSpPr>
            <p:spPr bwMode="auto">
              <a:xfrm>
                <a:off x="206375" y="6405563"/>
                <a:ext cx="63500" cy="79375"/>
              </a:xfrm>
              <a:custGeom>
                <a:avLst/>
                <a:gdLst>
                  <a:gd name="T0" fmla="*/ 6 w 76"/>
                  <a:gd name="T1" fmla="*/ 96 h 96"/>
                  <a:gd name="T2" fmla="*/ 6 w 76"/>
                  <a:gd name="T3" fmla="*/ 92 h 96"/>
                  <a:gd name="T4" fmla="*/ 12 w 76"/>
                  <a:gd name="T5" fmla="*/ 89 h 96"/>
                  <a:gd name="T6" fmla="*/ 13 w 76"/>
                  <a:gd name="T7" fmla="*/ 88 h 96"/>
                  <a:gd name="T8" fmla="*/ 13 w 76"/>
                  <a:gd name="T9" fmla="*/ 80 h 96"/>
                  <a:gd name="T10" fmla="*/ 14 w 76"/>
                  <a:gd name="T11" fmla="*/ 68 h 96"/>
                  <a:gd name="T12" fmla="*/ 14 w 76"/>
                  <a:gd name="T13" fmla="*/ 32 h 96"/>
                  <a:gd name="T14" fmla="*/ 13 w 76"/>
                  <a:gd name="T15" fmla="*/ 14 h 96"/>
                  <a:gd name="T16" fmla="*/ 12 w 76"/>
                  <a:gd name="T17" fmla="*/ 6 h 96"/>
                  <a:gd name="T18" fmla="*/ 10 w 76"/>
                  <a:gd name="T19" fmla="*/ 5 h 96"/>
                  <a:gd name="T20" fmla="*/ 0 w 76"/>
                  <a:gd name="T21" fmla="*/ 4 h 96"/>
                  <a:gd name="T22" fmla="*/ 0 w 76"/>
                  <a:gd name="T23" fmla="*/ 0 h 96"/>
                  <a:gd name="T24" fmla="*/ 21 w 76"/>
                  <a:gd name="T25" fmla="*/ 0 h 96"/>
                  <a:gd name="T26" fmla="*/ 41 w 76"/>
                  <a:gd name="T27" fmla="*/ 0 h 96"/>
                  <a:gd name="T28" fmla="*/ 41 w 76"/>
                  <a:gd name="T29" fmla="*/ 4 h 96"/>
                  <a:gd name="T30" fmla="*/ 31 w 76"/>
                  <a:gd name="T31" fmla="*/ 5 h 96"/>
                  <a:gd name="T32" fmla="*/ 29 w 76"/>
                  <a:gd name="T33" fmla="*/ 6 h 96"/>
                  <a:gd name="T34" fmla="*/ 28 w 76"/>
                  <a:gd name="T35" fmla="*/ 13 h 96"/>
                  <a:gd name="T36" fmla="*/ 27 w 76"/>
                  <a:gd name="T37" fmla="*/ 32 h 96"/>
                  <a:gd name="T38" fmla="*/ 27 w 76"/>
                  <a:gd name="T39" fmla="*/ 78 h 96"/>
                  <a:gd name="T40" fmla="*/ 28 w 76"/>
                  <a:gd name="T41" fmla="*/ 89 h 96"/>
                  <a:gd name="T42" fmla="*/ 39 w 76"/>
                  <a:gd name="T43" fmla="*/ 90 h 96"/>
                  <a:gd name="T44" fmla="*/ 67 w 76"/>
                  <a:gd name="T45" fmla="*/ 87 h 96"/>
                  <a:gd name="T46" fmla="*/ 69 w 76"/>
                  <a:gd name="T47" fmla="*/ 82 h 96"/>
                  <a:gd name="T48" fmla="*/ 72 w 76"/>
                  <a:gd name="T49" fmla="*/ 71 h 96"/>
                  <a:gd name="T50" fmla="*/ 76 w 76"/>
                  <a:gd name="T51" fmla="*/ 71 h 96"/>
                  <a:gd name="T52" fmla="*/ 73 w 76"/>
                  <a:gd name="T53" fmla="*/ 95 h 96"/>
                  <a:gd name="T54" fmla="*/ 69 w 76"/>
                  <a:gd name="T55" fmla="*/ 96 h 96"/>
                  <a:gd name="T56" fmla="*/ 57 w 76"/>
                  <a:gd name="T57" fmla="*/ 96 h 96"/>
                  <a:gd name="T58" fmla="*/ 20 w 76"/>
                  <a:gd name="T59" fmla="*/ 95 h 96"/>
                  <a:gd name="T60" fmla="*/ 6 w 76"/>
                  <a:gd name="T61"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6" h="96">
                    <a:moveTo>
                      <a:pt x="6" y="96"/>
                    </a:moveTo>
                    <a:cubicBezTo>
                      <a:pt x="6" y="92"/>
                      <a:pt x="6" y="92"/>
                      <a:pt x="6" y="92"/>
                    </a:cubicBezTo>
                    <a:cubicBezTo>
                      <a:pt x="9" y="91"/>
                      <a:pt x="11" y="90"/>
                      <a:pt x="12" y="89"/>
                    </a:cubicBezTo>
                    <a:cubicBezTo>
                      <a:pt x="12" y="89"/>
                      <a:pt x="12" y="88"/>
                      <a:pt x="13" y="88"/>
                    </a:cubicBezTo>
                    <a:cubicBezTo>
                      <a:pt x="13" y="86"/>
                      <a:pt x="13" y="84"/>
                      <a:pt x="13" y="80"/>
                    </a:cubicBezTo>
                    <a:cubicBezTo>
                      <a:pt x="14" y="73"/>
                      <a:pt x="14" y="70"/>
                      <a:pt x="14" y="68"/>
                    </a:cubicBezTo>
                    <a:cubicBezTo>
                      <a:pt x="14" y="32"/>
                      <a:pt x="14" y="32"/>
                      <a:pt x="14" y="32"/>
                    </a:cubicBezTo>
                    <a:cubicBezTo>
                      <a:pt x="14" y="26"/>
                      <a:pt x="14" y="20"/>
                      <a:pt x="13" y="14"/>
                    </a:cubicBezTo>
                    <a:cubicBezTo>
                      <a:pt x="13" y="10"/>
                      <a:pt x="13" y="7"/>
                      <a:pt x="12" y="6"/>
                    </a:cubicBezTo>
                    <a:cubicBezTo>
                      <a:pt x="12" y="6"/>
                      <a:pt x="11" y="5"/>
                      <a:pt x="10" y="5"/>
                    </a:cubicBezTo>
                    <a:cubicBezTo>
                      <a:pt x="9" y="4"/>
                      <a:pt x="5" y="4"/>
                      <a:pt x="0" y="4"/>
                    </a:cubicBezTo>
                    <a:cubicBezTo>
                      <a:pt x="0" y="0"/>
                      <a:pt x="0" y="0"/>
                      <a:pt x="0" y="0"/>
                    </a:cubicBezTo>
                    <a:cubicBezTo>
                      <a:pt x="11" y="0"/>
                      <a:pt x="18" y="0"/>
                      <a:pt x="21" y="0"/>
                    </a:cubicBezTo>
                    <a:cubicBezTo>
                      <a:pt x="24" y="0"/>
                      <a:pt x="31" y="0"/>
                      <a:pt x="41" y="0"/>
                    </a:cubicBezTo>
                    <a:cubicBezTo>
                      <a:pt x="41" y="4"/>
                      <a:pt x="41" y="4"/>
                      <a:pt x="41" y="4"/>
                    </a:cubicBezTo>
                    <a:cubicBezTo>
                      <a:pt x="36" y="4"/>
                      <a:pt x="32" y="4"/>
                      <a:pt x="31" y="5"/>
                    </a:cubicBezTo>
                    <a:cubicBezTo>
                      <a:pt x="30" y="5"/>
                      <a:pt x="29" y="6"/>
                      <a:pt x="29" y="6"/>
                    </a:cubicBezTo>
                    <a:cubicBezTo>
                      <a:pt x="28" y="7"/>
                      <a:pt x="28" y="9"/>
                      <a:pt x="28" y="13"/>
                    </a:cubicBezTo>
                    <a:cubicBezTo>
                      <a:pt x="27" y="14"/>
                      <a:pt x="27" y="20"/>
                      <a:pt x="27" y="32"/>
                    </a:cubicBezTo>
                    <a:cubicBezTo>
                      <a:pt x="27" y="78"/>
                      <a:pt x="27" y="78"/>
                      <a:pt x="27" y="78"/>
                    </a:cubicBezTo>
                    <a:cubicBezTo>
                      <a:pt x="27" y="82"/>
                      <a:pt x="27" y="86"/>
                      <a:pt x="28" y="89"/>
                    </a:cubicBezTo>
                    <a:cubicBezTo>
                      <a:pt x="33" y="89"/>
                      <a:pt x="33" y="90"/>
                      <a:pt x="39" y="90"/>
                    </a:cubicBezTo>
                    <a:cubicBezTo>
                      <a:pt x="52" y="90"/>
                      <a:pt x="62" y="89"/>
                      <a:pt x="67" y="87"/>
                    </a:cubicBezTo>
                    <a:cubicBezTo>
                      <a:pt x="68" y="86"/>
                      <a:pt x="68" y="84"/>
                      <a:pt x="69" y="82"/>
                    </a:cubicBezTo>
                    <a:cubicBezTo>
                      <a:pt x="72" y="71"/>
                      <a:pt x="72" y="71"/>
                      <a:pt x="72" y="71"/>
                    </a:cubicBezTo>
                    <a:cubicBezTo>
                      <a:pt x="76" y="71"/>
                      <a:pt x="76" y="71"/>
                      <a:pt x="76" y="71"/>
                    </a:cubicBezTo>
                    <a:cubicBezTo>
                      <a:pt x="75" y="78"/>
                      <a:pt x="74" y="86"/>
                      <a:pt x="73" y="95"/>
                    </a:cubicBezTo>
                    <a:cubicBezTo>
                      <a:pt x="71" y="95"/>
                      <a:pt x="70" y="95"/>
                      <a:pt x="69" y="96"/>
                    </a:cubicBezTo>
                    <a:cubicBezTo>
                      <a:pt x="66" y="96"/>
                      <a:pt x="63" y="96"/>
                      <a:pt x="57" y="96"/>
                    </a:cubicBezTo>
                    <a:cubicBezTo>
                      <a:pt x="20" y="95"/>
                      <a:pt x="20" y="95"/>
                      <a:pt x="20" y="95"/>
                    </a:cubicBezTo>
                    <a:cubicBezTo>
                      <a:pt x="15" y="95"/>
                      <a:pt x="11" y="95"/>
                      <a:pt x="6" y="96"/>
                    </a:cubicBezTo>
                    <a:close/>
                  </a:path>
                </a:pathLst>
              </a:custGeom>
              <a:grpFill/>
              <a:ln>
                <a:noFill/>
              </a:ln>
              <a:extLst/>
            </p:spPr>
            <p:txBody>
              <a:bodyPr/>
              <a:lstStyle/>
              <a:p>
                <a:endParaRPr lang="en-US" dirty="0"/>
              </a:p>
            </p:txBody>
          </p:sp>
          <p:sp>
            <p:nvSpPr>
              <p:cNvPr id="35" name="Freeform 11"/>
              <p:cNvSpPr>
                <a:spLocks noChangeAspect="1" noEditPoints="1"/>
              </p:cNvSpPr>
              <p:nvPr userDrawn="1"/>
            </p:nvSpPr>
            <p:spPr bwMode="auto">
              <a:xfrm>
                <a:off x="276225" y="6405563"/>
                <a:ext cx="34925" cy="79375"/>
              </a:xfrm>
              <a:custGeom>
                <a:avLst/>
                <a:gdLst>
                  <a:gd name="T0" fmla="*/ 42 w 42"/>
                  <a:gd name="T1" fmla="*/ 91 h 96"/>
                  <a:gd name="T2" fmla="*/ 42 w 42"/>
                  <a:gd name="T3" fmla="*/ 96 h 96"/>
                  <a:gd name="T4" fmla="*/ 22 w 42"/>
                  <a:gd name="T5" fmla="*/ 95 h 96"/>
                  <a:gd name="T6" fmla="*/ 0 w 42"/>
                  <a:gd name="T7" fmla="*/ 96 h 96"/>
                  <a:gd name="T8" fmla="*/ 0 w 42"/>
                  <a:gd name="T9" fmla="*/ 91 h 96"/>
                  <a:gd name="T10" fmla="*/ 10 w 42"/>
                  <a:gd name="T11" fmla="*/ 91 h 96"/>
                  <a:gd name="T12" fmla="*/ 13 w 42"/>
                  <a:gd name="T13" fmla="*/ 89 h 96"/>
                  <a:gd name="T14" fmla="*/ 14 w 42"/>
                  <a:gd name="T15" fmla="*/ 83 h 96"/>
                  <a:gd name="T16" fmla="*/ 14 w 42"/>
                  <a:gd name="T17" fmla="*/ 63 h 96"/>
                  <a:gd name="T18" fmla="*/ 14 w 42"/>
                  <a:gd name="T19" fmla="*/ 32 h 96"/>
                  <a:gd name="T20" fmla="*/ 14 w 42"/>
                  <a:gd name="T21" fmla="*/ 14 h 96"/>
                  <a:gd name="T22" fmla="*/ 13 w 42"/>
                  <a:gd name="T23" fmla="*/ 6 h 96"/>
                  <a:gd name="T24" fmla="*/ 10 w 42"/>
                  <a:gd name="T25" fmla="*/ 5 h 96"/>
                  <a:gd name="T26" fmla="*/ 0 w 42"/>
                  <a:gd name="T27" fmla="*/ 4 h 96"/>
                  <a:gd name="T28" fmla="*/ 0 w 42"/>
                  <a:gd name="T29" fmla="*/ 0 h 96"/>
                  <a:gd name="T30" fmla="*/ 21 w 42"/>
                  <a:gd name="T31" fmla="*/ 0 h 96"/>
                  <a:gd name="T32" fmla="*/ 42 w 42"/>
                  <a:gd name="T33" fmla="*/ 0 h 96"/>
                  <a:gd name="T34" fmla="*/ 42 w 42"/>
                  <a:gd name="T35" fmla="*/ 4 h 96"/>
                  <a:gd name="T36" fmla="*/ 32 w 42"/>
                  <a:gd name="T37" fmla="*/ 5 h 96"/>
                  <a:gd name="T38" fmla="*/ 29 w 42"/>
                  <a:gd name="T39" fmla="*/ 6 h 96"/>
                  <a:gd name="T40" fmla="*/ 28 w 42"/>
                  <a:gd name="T41" fmla="*/ 13 h 96"/>
                  <a:gd name="T42" fmla="*/ 28 w 42"/>
                  <a:gd name="T43" fmla="*/ 32 h 96"/>
                  <a:gd name="T44" fmla="*/ 28 w 42"/>
                  <a:gd name="T45" fmla="*/ 63 h 96"/>
                  <a:gd name="T46" fmla="*/ 28 w 42"/>
                  <a:gd name="T47" fmla="*/ 81 h 96"/>
                  <a:gd name="T48" fmla="*/ 29 w 42"/>
                  <a:gd name="T49" fmla="*/ 89 h 96"/>
                  <a:gd name="T50" fmla="*/ 32 w 42"/>
                  <a:gd name="T51" fmla="*/ 91 h 96"/>
                  <a:gd name="T52" fmla="*/ 42 w 42"/>
                  <a:gd name="T53" fmla="*/ 91 h 96"/>
                  <a:gd name="T54" fmla="*/ 28 w 42"/>
                  <a:gd name="T55" fmla="*/ 13 h 96"/>
                  <a:gd name="T56" fmla="*/ 28 w 42"/>
                  <a:gd name="T57" fmla="*/ 32 h 96"/>
                  <a:gd name="T58" fmla="*/ 28 w 42"/>
                  <a:gd name="T59" fmla="*/ 63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2" h="96">
                    <a:moveTo>
                      <a:pt x="42" y="91"/>
                    </a:moveTo>
                    <a:cubicBezTo>
                      <a:pt x="42" y="96"/>
                      <a:pt x="42" y="96"/>
                      <a:pt x="42" y="96"/>
                    </a:cubicBezTo>
                    <a:cubicBezTo>
                      <a:pt x="32" y="95"/>
                      <a:pt x="25" y="95"/>
                      <a:pt x="22" y="95"/>
                    </a:cubicBezTo>
                    <a:cubicBezTo>
                      <a:pt x="0" y="96"/>
                      <a:pt x="0" y="96"/>
                      <a:pt x="0" y="96"/>
                    </a:cubicBezTo>
                    <a:cubicBezTo>
                      <a:pt x="0" y="91"/>
                      <a:pt x="0" y="91"/>
                      <a:pt x="0" y="91"/>
                    </a:cubicBezTo>
                    <a:cubicBezTo>
                      <a:pt x="6" y="91"/>
                      <a:pt x="9" y="91"/>
                      <a:pt x="10" y="91"/>
                    </a:cubicBezTo>
                    <a:cubicBezTo>
                      <a:pt x="12" y="90"/>
                      <a:pt x="12" y="90"/>
                      <a:pt x="13" y="89"/>
                    </a:cubicBezTo>
                    <a:cubicBezTo>
                      <a:pt x="13" y="88"/>
                      <a:pt x="14" y="86"/>
                      <a:pt x="14" y="83"/>
                    </a:cubicBezTo>
                    <a:cubicBezTo>
                      <a:pt x="14" y="82"/>
                      <a:pt x="14" y="75"/>
                      <a:pt x="14" y="63"/>
                    </a:cubicBezTo>
                    <a:cubicBezTo>
                      <a:pt x="14" y="32"/>
                      <a:pt x="14" y="32"/>
                      <a:pt x="14" y="32"/>
                    </a:cubicBezTo>
                    <a:cubicBezTo>
                      <a:pt x="14" y="26"/>
                      <a:pt x="14" y="20"/>
                      <a:pt x="14" y="14"/>
                    </a:cubicBezTo>
                    <a:cubicBezTo>
                      <a:pt x="14" y="10"/>
                      <a:pt x="13" y="7"/>
                      <a:pt x="13" y="6"/>
                    </a:cubicBezTo>
                    <a:cubicBezTo>
                      <a:pt x="12" y="6"/>
                      <a:pt x="12" y="5"/>
                      <a:pt x="10" y="5"/>
                    </a:cubicBezTo>
                    <a:cubicBezTo>
                      <a:pt x="9" y="4"/>
                      <a:pt x="6" y="4"/>
                      <a:pt x="0" y="4"/>
                    </a:cubicBezTo>
                    <a:cubicBezTo>
                      <a:pt x="0" y="0"/>
                      <a:pt x="0" y="0"/>
                      <a:pt x="0" y="0"/>
                    </a:cubicBezTo>
                    <a:cubicBezTo>
                      <a:pt x="9" y="0"/>
                      <a:pt x="16" y="0"/>
                      <a:pt x="21" y="0"/>
                    </a:cubicBezTo>
                    <a:cubicBezTo>
                      <a:pt x="26" y="0"/>
                      <a:pt x="33" y="0"/>
                      <a:pt x="42" y="0"/>
                    </a:cubicBezTo>
                    <a:cubicBezTo>
                      <a:pt x="42" y="4"/>
                      <a:pt x="42" y="4"/>
                      <a:pt x="42" y="4"/>
                    </a:cubicBezTo>
                    <a:cubicBezTo>
                      <a:pt x="36" y="4"/>
                      <a:pt x="33" y="4"/>
                      <a:pt x="32" y="5"/>
                    </a:cubicBezTo>
                    <a:cubicBezTo>
                      <a:pt x="30" y="5"/>
                      <a:pt x="30" y="6"/>
                      <a:pt x="29" y="6"/>
                    </a:cubicBezTo>
                    <a:cubicBezTo>
                      <a:pt x="29" y="7"/>
                      <a:pt x="28" y="9"/>
                      <a:pt x="28" y="13"/>
                    </a:cubicBezTo>
                    <a:cubicBezTo>
                      <a:pt x="28" y="14"/>
                      <a:pt x="28" y="20"/>
                      <a:pt x="28" y="32"/>
                    </a:cubicBezTo>
                    <a:cubicBezTo>
                      <a:pt x="28" y="63"/>
                      <a:pt x="28" y="63"/>
                      <a:pt x="28" y="63"/>
                    </a:cubicBezTo>
                    <a:cubicBezTo>
                      <a:pt x="28" y="69"/>
                      <a:pt x="28" y="75"/>
                      <a:pt x="28" y="81"/>
                    </a:cubicBezTo>
                    <a:cubicBezTo>
                      <a:pt x="28" y="86"/>
                      <a:pt x="28" y="88"/>
                      <a:pt x="29" y="89"/>
                    </a:cubicBezTo>
                    <a:cubicBezTo>
                      <a:pt x="29" y="90"/>
                      <a:pt x="30" y="90"/>
                      <a:pt x="32" y="91"/>
                    </a:cubicBezTo>
                    <a:cubicBezTo>
                      <a:pt x="33" y="91"/>
                      <a:pt x="36" y="91"/>
                      <a:pt x="42" y="91"/>
                    </a:cubicBezTo>
                    <a:close/>
                    <a:moveTo>
                      <a:pt x="28" y="13"/>
                    </a:moveTo>
                    <a:cubicBezTo>
                      <a:pt x="28" y="14"/>
                      <a:pt x="28" y="20"/>
                      <a:pt x="28" y="32"/>
                    </a:cubicBezTo>
                    <a:cubicBezTo>
                      <a:pt x="28" y="63"/>
                      <a:pt x="28" y="63"/>
                      <a:pt x="28" y="63"/>
                    </a:cubicBezTo>
                  </a:path>
                </a:pathLst>
              </a:custGeom>
              <a:grpFill/>
              <a:ln>
                <a:noFill/>
              </a:ln>
              <a:extLst/>
            </p:spPr>
            <p:txBody>
              <a:bodyPr/>
              <a:lstStyle/>
              <a:p>
                <a:endParaRPr lang="en-US" dirty="0"/>
              </a:p>
            </p:txBody>
          </p:sp>
          <p:sp>
            <p:nvSpPr>
              <p:cNvPr id="36" name="Freeform 12"/>
              <p:cNvSpPr>
                <a:spLocks noChangeAspect="1"/>
              </p:cNvSpPr>
              <p:nvPr userDrawn="1"/>
            </p:nvSpPr>
            <p:spPr bwMode="auto">
              <a:xfrm>
                <a:off x="323850" y="6405563"/>
                <a:ext cx="90488" cy="80963"/>
              </a:xfrm>
              <a:custGeom>
                <a:avLst/>
                <a:gdLst>
                  <a:gd name="T0" fmla="*/ 0 w 111"/>
                  <a:gd name="T1" fmla="*/ 96 h 98"/>
                  <a:gd name="T2" fmla="*/ 0 w 111"/>
                  <a:gd name="T3" fmla="*/ 91 h 98"/>
                  <a:gd name="T4" fmla="*/ 10 w 111"/>
                  <a:gd name="T5" fmla="*/ 90 h 98"/>
                  <a:gd name="T6" fmla="*/ 11 w 111"/>
                  <a:gd name="T7" fmla="*/ 89 h 98"/>
                  <a:gd name="T8" fmla="*/ 12 w 111"/>
                  <a:gd name="T9" fmla="*/ 82 h 98"/>
                  <a:gd name="T10" fmla="*/ 13 w 111"/>
                  <a:gd name="T11" fmla="*/ 67 h 98"/>
                  <a:gd name="T12" fmla="*/ 13 w 111"/>
                  <a:gd name="T13" fmla="*/ 12 h 98"/>
                  <a:gd name="T14" fmla="*/ 13 w 111"/>
                  <a:gd name="T15" fmla="*/ 9 h 98"/>
                  <a:gd name="T16" fmla="*/ 10 w 111"/>
                  <a:gd name="T17" fmla="*/ 6 h 98"/>
                  <a:gd name="T18" fmla="*/ 7 w 111"/>
                  <a:gd name="T19" fmla="*/ 4 h 98"/>
                  <a:gd name="T20" fmla="*/ 0 w 111"/>
                  <a:gd name="T21" fmla="*/ 4 h 98"/>
                  <a:gd name="T22" fmla="*/ 0 w 111"/>
                  <a:gd name="T23" fmla="*/ 0 h 98"/>
                  <a:gd name="T24" fmla="*/ 15 w 111"/>
                  <a:gd name="T25" fmla="*/ 0 h 98"/>
                  <a:gd name="T26" fmla="*/ 26 w 111"/>
                  <a:gd name="T27" fmla="*/ 0 h 98"/>
                  <a:gd name="T28" fmla="*/ 34 w 111"/>
                  <a:gd name="T29" fmla="*/ 11 h 98"/>
                  <a:gd name="T30" fmla="*/ 49 w 111"/>
                  <a:gd name="T31" fmla="*/ 28 h 98"/>
                  <a:gd name="T32" fmla="*/ 70 w 111"/>
                  <a:gd name="T33" fmla="*/ 52 h 98"/>
                  <a:gd name="T34" fmla="*/ 86 w 111"/>
                  <a:gd name="T35" fmla="*/ 71 h 98"/>
                  <a:gd name="T36" fmla="*/ 92 w 111"/>
                  <a:gd name="T37" fmla="*/ 78 h 98"/>
                  <a:gd name="T38" fmla="*/ 92 w 111"/>
                  <a:gd name="T39" fmla="*/ 29 h 98"/>
                  <a:gd name="T40" fmla="*/ 92 w 111"/>
                  <a:gd name="T41" fmla="*/ 13 h 98"/>
                  <a:gd name="T42" fmla="*/ 91 w 111"/>
                  <a:gd name="T43" fmla="*/ 6 h 98"/>
                  <a:gd name="T44" fmla="*/ 90 w 111"/>
                  <a:gd name="T45" fmla="*/ 5 h 98"/>
                  <a:gd name="T46" fmla="*/ 80 w 111"/>
                  <a:gd name="T47" fmla="*/ 4 h 98"/>
                  <a:gd name="T48" fmla="*/ 80 w 111"/>
                  <a:gd name="T49" fmla="*/ 0 h 98"/>
                  <a:gd name="T50" fmla="*/ 97 w 111"/>
                  <a:gd name="T51" fmla="*/ 0 h 98"/>
                  <a:gd name="T52" fmla="*/ 111 w 111"/>
                  <a:gd name="T53" fmla="*/ 0 h 98"/>
                  <a:gd name="T54" fmla="*/ 111 w 111"/>
                  <a:gd name="T55" fmla="*/ 4 h 98"/>
                  <a:gd name="T56" fmla="*/ 102 w 111"/>
                  <a:gd name="T57" fmla="*/ 5 h 98"/>
                  <a:gd name="T58" fmla="*/ 100 w 111"/>
                  <a:gd name="T59" fmla="*/ 6 h 98"/>
                  <a:gd name="T60" fmla="*/ 99 w 111"/>
                  <a:gd name="T61" fmla="*/ 13 h 98"/>
                  <a:gd name="T62" fmla="*/ 99 w 111"/>
                  <a:gd name="T63" fmla="*/ 29 h 98"/>
                  <a:gd name="T64" fmla="*/ 99 w 111"/>
                  <a:gd name="T65" fmla="*/ 61 h 98"/>
                  <a:gd name="T66" fmla="*/ 99 w 111"/>
                  <a:gd name="T67" fmla="*/ 98 h 98"/>
                  <a:gd name="T68" fmla="*/ 92 w 111"/>
                  <a:gd name="T69" fmla="*/ 98 h 98"/>
                  <a:gd name="T70" fmla="*/ 91 w 111"/>
                  <a:gd name="T71" fmla="*/ 96 h 98"/>
                  <a:gd name="T72" fmla="*/ 89 w 111"/>
                  <a:gd name="T73" fmla="*/ 95 h 98"/>
                  <a:gd name="T74" fmla="*/ 87 w 111"/>
                  <a:gd name="T75" fmla="*/ 93 h 98"/>
                  <a:gd name="T76" fmla="*/ 78 w 111"/>
                  <a:gd name="T77" fmla="*/ 83 h 98"/>
                  <a:gd name="T78" fmla="*/ 69 w 111"/>
                  <a:gd name="T79" fmla="*/ 72 h 98"/>
                  <a:gd name="T80" fmla="*/ 19 w 111"/>
                  <a:gd name="T81" fmla="*/ 14 h 98"/>
                  <a:gd name="T82" fmla="*/ 19 w 111"/>
                  <a:gd name="T83" fmla="*/ 66 h 98"/>
                  <a:gd name="T84" fmla="*/ 20 w 111"/>
                  <a:gd name="T85" fmla="*/ 82 h 98"/>
                  <a:gd name="T86" fmla="*/ 20 w 111"/>
                  <a:gd name="T87" fmla="*/ 89 h 98"/>
                  <a:gd name="T88" fmla="*/ 22 w 111"/>
                  <a:gd name="T89" fmla="*/ 90 h 98"/>
                  <a:gd name="T90" fmla="*/ 32 w 111"/>
                  <a:gd name="T91" fmla="*/ 91 h 98"/>
                  <a:gd name="T92" fmla="*/ 32 w 111"/>
                  <a:gd name="T93" fmla="*/ 96 h 98"/>
                  <a:gd name="T94" fmla="*/ 18 w 111"/>
                  <a:gd name="T95" fmla="*/ 95 h 98"/>
                  <a:gd name="T96" fmla="*/ 0 w 111"/>
                  <a:gd name="T97" fmla="*/ 96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1" h="98">
                    <a:moveTo>
                      <a:pt x="0" y="96"/>
                    </a:moveTo>
                    <a:cubicBezTo>
                      <a:pt x="0" y="91"/>
                      <a:pt x="0" y="91"/>
                      <a:pt x="0" y="91"/>
                    </a:cubicBezTo>
                    <a:cubicBezTo>
                      <a:pt x="5" y="91"/>
                      <a:pt x="8" y="91"/>
                      <a:pt x="10" y="90"/>
                    </a:cubicBezTo>
                    <a:cubicBezTo>
                      <a:pt x="11" y="90"/>
                      <a:pt x="11" y="90"/>
                      <a:pt x="11" y="89"/>
                    </a:cubicBezTo>
                    <a:cubicBezTo>
                      <a:pt x="12" y="88"/>
                      <a:pt x="12" y="86"/>
                      <a:pt x="12" y="82"/>
                    </a:cubicBezTo>
                    <a:cubicBezTo>
                      <a:pt x="13" y="76"/>
                      <a:pt x="13" y="71"/>
                      <a:pt x="13" y="67"/>
                    </a:cubicBezTo>
                    <a:cubicBezTo>
                      <a:pt x="13" y="12"/>
                      <a:pt x="13" y="12"/>
                      <a:pt x="13" y="12"/>
                    </a:cubicBezTo>
                    <a:cubicBezTo>
                      <a:pt x="13" y="10"/>
                      <a:pt x="13" y="9"/>
                      <a:pt x="13" y="9"/>
                    </a:cubicBezTo>
                    <a:cubicBezTo>
                      <a:pt x="12" y="8"/>
                      <a:pt x="11" y="7"/>
                      <a:pt x="10" y="6"/>
                    </a:cubicBezTo>
                    <a:cubicBezTo>
                      <a:pt x="9" y="5"/>
                      <a:pt x="8" y="5"/>
                      <a:pt x="7" y="4"/>
                    </a:cubicBezTo>
                    <a:cubicBezTo>
                      <a:pt x="6" y="4"/>
                      <a:pt x="3" y="4"/>
                      <a:pt x="0" y="4"/>
                    </a:cubicBezTo>
                    <a:cubicBezTo>
                      <a:pt x="0" y="0"/>
                      <a:pt x="0" y="0"/>
                      <a:pt x="0" y="0"/>
                    </a:cubicBezTo>
                    <a:cubicBezTo>
                      <a:pt x="8" y="0"/>
                      <a:pt x="13" y="0"/>
                      <a:pt x="15" y="0"/>
                    </a:cubicBezTo>
                    <a:cubicBezTo>
                      <a:pt x="19" y="0"/>
                      <a:pt x="22" y="0"/>
                      <a:pt x="26" y="0"/>
                    </a:cubicBezTo>
                    <a:cubicBezTo>
                      <a:pt x="30" y="5"/>
                      <a:pt x="32" y="8"/>
                      <a:pt x="34" y="11"/>
                    </a:cubicBezTo>
                    <a:cubicBezTo>
                      <a:pt x="49" y="28"/>
                      <a:pt x="49" y="28"/>
                      <a:pt x="49" y="28"/>
                    </a:cubicBezTo>
                    <a:cubicBezTo>
                      <a:pt x="70" y="52"/>
                      <a:pt x="70" y="52"/>
                      <a:pt x="70" y="52"/>
                    </a:cubicBezTo>
                    <a:cubicBezTo>
                      <a:pt x="76" y="60"/>
                      <a:pt x="82" y="66"/>
                      <a:pt x="86" y="71"/>
                    </a:cubicBezTo>
                    <a:cubicBezTo>
                      <a:pt x="88" y="74"/>
                      <a:pt x="91" y="76"/>
                      <a:pt x="92" y="78"/>
                    </a:cubicBezTo>
                    <a:cubicBezTo>
                      <a:pt x="92" y="29"/>
                      <a:pt x="92" y="29"/>
                      <a:pt x="92" y="29"/>
                    </a:cubicBezTo>
                    <a:cubicBezTo>
                      <a:pt x="92" y="24"/>
                      <a:pt x="92" y="19"/>
                      <a:pt x="92" y="13"/>
                    </a:cubicBezTo>
                    <a:cubicBezTo>
                      <a:pt x="92" y="9"/>
                      <a:pt x="91" y="7"/>
                      <a:pt x="91" y="6"/>
                    </a:cubicBezTo>
                    <a:cubicBezTo>
                      <a:pt x="91" y="6"/>
                      <a:pt x="90" y="5"/>
                      <a:pt x="90" y="5"/>
                    </a:cubicBezTo>
                    <a:cubicBezTo>
                      <a:pt x="88" y="4"/>
                      <a:pt x="85" y="4"/>
                      <a:pt x="80" y="4"/>
                    </a:cubicBezTo>
                    <a:cubicBezTo>
                      <a:pt x="80" y="0"/>
                      <a:pt x="80" y="0"/>
                      <a:pt x="80" y="0"/>
                    </a:cubicBezTo>
                    <a:cubicBezTo>
                      <a:pt x="85" y="0"/>
                      <a:pt x="91" y="0"/>
                      <a:pt x="97" y="0"/>
                    </a:cubicBezTo>
                    <a:cubicBezTo>
                      <a:pt x="102" y="0"/>
                      <a:pt x="107" y="0"/>
                      <a:pt x="111" y="0"/>
                    </a:cubicBezTo>
                    <a:cubicBezTo>
                      <a:pt x="111" y="4"/>
                      <a:pt x="111" y="4"/>
                      <a:pt x="111" y="4"/>
                    </a:cubicBezTo>
                    <a:cubicBezTo>
                      <a:pt x="106" y="4"/>
                      <a:pt x="103" y="4"/>
                      <a:pt x="102" y="5"/>
                    </a:cubicBezTo>
                    <a:cubicBezTo>
                      <a:pt x="101" y="5"/>
                      <a:pt x="101" y="6"/>
                      <a:pt x="100" y="6"/>
                    </a:cubicBezTo>
                    <a:cubicBezTo>
                      <a:pt x="100" y="7"/>
                      <a:pt x="99" y="10"/>
                      <a:pt x="99" y="13"/>
                    </a:cubicBezTo>
                    <a:cubicBezTo>
                      <a:pt x="99" y="19"/>
                      <a:pt x="99" y="24"/>
                      <a:pt x="99" y="29"/>
                    </a:cubicBezTo>
                    <a:cubicBezTo>
                      <a:pt x="99" y="61"/>
                      <a:pt x="99" y="61"/>
                      <a:pt x="99" y="61"/>
                    </a:cubicBezTo>
                    <a:cubicBezTo>
                      <a:pt x="99" y="68"/>
                      <a:pt x="99" y="80"/>
                      <a:pt x="99" y="98"/>
                    </a:cubicBezTo>
                    <a:cubicBezTo>
                      <a:pt x="92" y="98"/>
                      <a:pt x="92" y="98"/>
                      <a:pt x="92" y="98"/>
                    </a:cubicBezTo>
                    <a:cubicBezTo>
                      <a:pt x="91" y="96"/>
                      <a:pt x="91" y="96"/>
                      <a:pt x="91" y="96"/>
                    </a:cubicBezTo>
                    <a:cubicBezTo>
                      <a:pt x="90" y="96"/>
                      <a:pt x="90" y="95"/>
                      <a:pt x="89" y="95"/>
                    </a:cubicBezTo>
                    <a:cubicBezTo>
                      <a:pt x="89" y="95"/>
                      <a:pt x="88" y="94"/>
                      <a:pt x="87" y="93"/>
                    </a:cubicBezTo>
                    <a:cubicBezTo>
                      <a:pt x="83" y="88"/>
                      <a:pt x="80" y="85"/>
                      <a:pt x="78" y="83"/>
                    </a:cubicBezTo>
                    <a:cubicBezTo>
                      <a:pt x="69" y="72"/>
                      <a:pt x="69" y="72"/>
                      <a:pt x="69" y="72"/>
                    </a:cubicBezTo>
                    <a:cubicBezTo>
                      <a:pt x="19" y="14"/>
                      <a:pt x="19" y="14"/>
                      <a:pt x="19" y="14"/>
                    </a:cubicBezTo>
                    <a:cubicBezTo>
                      <a:pt x="19" y="66"/>
                      <a:pt x="19" y="66"/>
                      <a:pt x="19" y="66"/>
                    </a:cubicBezTo>
                    <a:cubicBezTo>
                      <a:pt x="19" y="71"/>
                      <a:pt x="19" y="76"/>
                      <a:pt x="20" y="82"/>
                    </a:cubicBezTo>
                    <a:cubicBezTo>
                      <a:pt x="20" y="86"/>
                      <a:pt x="20" y="88"/>
                      <a:pt x="20" y="89"/>
                    </a:cubicBezTo>
                    <a:cubicBezTo>
                      <a:pt x="21" y="90"/>
                      <a:pt x="21" y="90"/>
                      <a:pt x="22" y="90"/>
                    </a:cubicBezTo>
                    <a:cubicBezTo>
                      <a:pt x="23" y="91"/>
                      <a:pt x="27" y="91"/>
                      <a:pt x="32" y="91"/>
                    </a:cubicBezTo>
                    <a:cubicBezTo>
                      <a:pt x="32" y="96"/>
                      <a:pt x="32" y="96"/>
                      <a:pt x="32" y="96"/>
                    </a:cubicBezTo>
                    <a:cubicBezTo>
                      <a:pt x="28" y="95"/>
                      <a:pt x="23" y="95"/>
                      <a:pt x="18" y="95"/>
                    </a:cubicBezTo>
                    <a:cubicBezTo>
                      <a:pt x="13" y="95"/>
                      <a:pt x="7" y="95"/>
                      <a:pt x="0" y="96"/>
                    </a:cubicBezTo>
                    <a:close/>
                  </a:path>
                </a:pathLst>
              </a:custGeom>
              <a:grpFill/>
              <a:ln>
                <a:noFill/>
              </a:ln>
              <a:extLst/>
            </p:spPr>
            <p:txBody>
              <a:bodyPr/>
              <a:lstStyle/>
              <a:p>
                <a:endParaRPr lang="en-US" dirty="0"/>
              </a:p>
            </p:txBody>
          </p:sp>
          <p:sp>
            <p:nvSpPr>
              <p:cNvPr id="37" name="Freeform 13"/>
              <p:cNvSpPr>
                <a:spLocks noChangeAspect="1"/>
              </p:cNvSpPr>
              <p:nvPr userDrawn="1"/>
            </p:nvSpPr>
            <p:spPr bwMode="auto">
              <a:xfrm>
                <a:off x="425450" y="6405563"/>
                <a:ext cx="33338" cy="79375"/>
              </a:xfrm>
              <a:custGeom>
                <a:avLst/>
                <a:gdLst>
                  <a:gd name="T0" fmla="*/ 41 w 41"/>
                  <a:gd name="T1" fmla="*/ 91 h 96"/>
                  <a:gd name="T2" fmla="*/ 41 w 41"/>
                  <a:gd name="T3" fmla="*/ 96 h 96"/>
                  <a:gd name="T4" fmla="*/ 21 w 41"/>
                  <a:gd name="T5" fmla="*/ 95 h 96"/>
                  <a:gd name="T6" fmla="*/ 0 w 41"/>
                  <a:gd name="T7" fmla="*/ 96 h 96"/>
                  <a:gd name="T8" fmla="*/ 0 w 41"/>
                  <a:gd name="T9" fmla="*/ 91 h 96"/>
                  <a:gd name="T10" fmla="*/ 10 w 41"/>
                  <a:gd name="T11" fmla="*/ 91 h 96"/>
                  <a:gd name="T12" fmla="*/ 12 w 41"/>
                  <a:gd name="T13" fmla="*/ 89 h 96"/>
                  <a:gd name="T14" fmla="*/ 13 w 41"/>
                  <a:gd name="T15" fmla="*/ 83 h 96"/>
                  <a:gd name="T16" fmla="*/ 14 w 41"/>
                  <a:gd name="T17" fmla="*/ 63 h 96"/>
                  <a:gd name="T18" fmla="*/ 14 w 41"/>
                  <a:gd name="T19" fmla="*/ 32 h 96"/>
                  <a:gd name="T20" fmla="*/ 13 w 41"/>
                  <a:gd name="T21" fmla="*/ 14 h 96"/>
                  <a:gd name="T22" fmla="*/ 12 w 41"/>
                  <a:gd name="T23" fmla="*/ 6 h 96"/>
                  <a:gd name="T24" fmla="*/ 10 w 41"/>
                  <a:gd name="T25" fmla="*/ 5 h 96"/>
                  <a:gd name="T26" fmla="*/ 0 w 41"/>
                  <a:gd name="T27" fmla="*/ 4 h 96"/>
                  <a:gd name="T28" fmla="*/ 0 w 41"/>
                  <a:gd name="T29" fmla="*/ 0 h 96"/>
                  <a:gd name="T30" fmla="*/ 20 w 41"/>
                  <a:gd name="T31" fmla="*/ 0 h 96"/>
                  <a:gd name="T32" fmla="*/ 41 w 41"/>
                  <a:gd name="T33" fmla="*/ 0 h 96"/>
                  <a:gd name="T34" fmla="*/ 41 w 41"/>
                  <a:gd name="T35" fmla="*/ 4 h 96"/>
                  <a:gd name="T36" fmla="*/ 31 w 41"/>
                  <a:gd name="T37" fmla="*/ 5 h 96"/>
                  <a:gd name="T38" fmla="*/ 28 w 41"/>
                  <a:gd name="T39" fmla="*/ 6 h 96"/>
                  <a:gd name="T40" fmla="*/ 27 w 41"/>
                  <a:gd name="T41" fmla="*/ 13 h 96"/>
                  <a:gd name="T42" fmla="*/ 27 w 41"/>
                  <a:gd name="T43" fmla="*/ 32 h 96"/>
                  <a:gd name="T44" fmla="*/ 27 w 41"/>
                  <a:gd name="T45" fmla="*/ 63 h 96"/>
                  <a:gd name="T46" fmla="*/ 27 w 41"/>
                  <a:gd name="T47" fmla="*/ 81 h 96"/>
                  <a:gd name="T48" fmla="*/ 28 w 41"/>
                  <a:gd name="T49" fmla="*/ 89 h 96"/>
                  <a:gd name="T50" fmla="*/ 31 w 41"/>
                  <a:gd name="T51" fmla="*/ 91 h 96"/>
                  <a:gd name="T52" fmla="*/ 41 w 41"/>
                  <a:gd name="T53" fmla="*/ 91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1" h="96">
                    <a:moveTo>
                      <a:pt x="41" y="91"/>
                    </a:moveTo>
                    <a:cubicBezTo>
                      <a:pt x="41" y="96"/>
                      <a:pt x="41" y="96"/>
                      <a:pt x="41" y="96"/>
                    </a:cubicBezTo>
                    <a:cubicBezTo>
                      <a:pt x="31" y="95"/>
                      <a:pt x="24" y="95"/>
                      <a:pt x="21" y="95"/>
                    </a:cubicBezTo>
                    <a:cubicBezTo>
                      <a:pt x="0" y="96"/>
                      <a:pt x="0" y="96"/>
                      <a:pt x="0" y="96"/>
                    </a:cubicBezTo>
                    <a:cubicBezTo>
                      <a:pt x="0" y="91"/>
                      <a:pt x="0" y="91"/>
                      <a:pt x="0" y="91"/>
                    </a:cubicBezTo>
                    <a:cubicBezTo>
                      <a:pt x="5" y="91"/>
                      <a:pt x="8" y="91"/>
                      <a:pt x="10" y="91"/>
                    </a:cubicBezTo>
                    <a:cubicBezTo>
                      <a:pt x="11" y="90"/>
                      <a:pt x="12" y="90"/>
                      <a:pt x="12" y="89"/>
                    </a:cubicBezTo>
                    <a:cubicBezTo>
                      <a:pt x="13" y="88"/>
                      <a:pt x="13" y="86"/>
                      <a:pt x="13" y="83"/>
                    </a:cubicBezTo>
                    <a:cubicBezTo>
                      <a:pt x="13" y="82"/>
                      <a:pt x="13" y="75"/>
                      <a:pt x="14" y="63"/>
                    </a:cubicBezTo>
                    <a:cubicBezTo>
                      <a:pt x="14" y="32"/>
                      <a:pt x="14" y="32"/>
                      <a:pt x="14" y="32"/>
                    </a:cubicBezTo>
                    <a:cubicBezTo>
                      <a:pt x="14" y="26"/>
                      <a:pt x="13" y="20"/>
                      <a:pt x="13" y="14"/>
                    </a:cubicBezTo>
                    <a:cubicBezTo>
                      <a:pt x="13" y="10"/>
                      <a:pt x="13" y="7"/>
                      <a:pt x="12" y="6"/>
                    </a:cubicBezTo>
                    <a:cubicBezTo>
                      <a:pt x="12" y="6"/>
                      <a:pt x="11" y="5"/>
                      <a:pt x="10" y="5"/>
                    </a:cubicBezTo>
                    <a:cubicBezTo>
                      <a:pt x="8" y="4"/>
                      <a:pt x="5" y="4"/>
                      <a:pt x="0" y="4"/>
                    </a:cubicBezTo>
                    <a:cubicBezTo>
                      <a:pt x="0" y="0"/>
                      <a:pt x="0" y="0"/>
                      <a:pt x="0" y="0"/>
                    </a:cubicBezTo>
                    <a:cubicBezTo>
                      <a:pt x="9" y="0"/>
                      <a:pt x="15" y="0"/>
                      <a:pt x="20" y="0"/>
                    </a:cubicBezTo>
                    <a:cubicBezTo>
                      <a:pt x="25" y="0"/>
                      <a:pt x="32" y="0"/>
                      <a:pt x="41" y="0"/>
                    </a:cubicBezTo>
                    <a:cubicBezTo>
                      <a:pt x="41" y="4"/>
                      <a:pt x="41" y="4"/>
                      <a:pt x="41" y="4"/>
                    </a:cubicBezTo>
                    <a:cubicBezTo>
                      <a:pt x="35" y="4"/>
                      <a:pt x="32" y="4"/>
                      <a:pt x="31" y="5"/>
                    </a:cubicBezTo>
                    <a:cubicBezTo>
                      <a:pt x="30" y="5"/>
                      <a:pt x="29" y="6"/>
                      <a:pt x="28" y="6"/>
                    </a:cubicBezTo>
                    <a:cubicBezTo>
                      <a:pt x="28" y="7"/>
                      <a:pt x="27" y="9"/>
                      <a:pt x="27" y="13"/>
                    </a:cubicBezTo>
                    <a:cubicBezTo>
                      <a:pt x="27" y="14"/>
                      <a:pt x="27" y="20"/>
                      <a:pt x="27" y="32"/>
                    </a:cubicBezTo>
                    <a:cubicBezTo>
                      <a:pt x="27" y="63"/>
                      <a:pt x="27" y="63"/>
                      <a:pt x="27" y="63"/>
                    </a:cubicBezTo>
                    <a:cubicBezTo>
                      <a:pt x="27" y="69"/>
                      <a:pt x="27" y="75"/>
                      <a:pt x="27" y="81"/>
                    </a:cubicBezTo>
                    <a:cubicBezTo>
                      <a:pt x="27" y="86"/>
                      <a:pt x="28" y="88"/>
                      <a:pt x="28" y="89"/>
                    </a:cubicBezTo>
                    <a:cubicBezTo>
                      <a:pt x="29" y="90"/>
                      <a:pt x="30" y="90"/>
                      <a:pt x="31" y="91"/>
                    </a:cubicBezTo>
                    <a:cubicBezTo>
                      <a:pt x="32" y="91"/>
                      <a:pt x="35" y="91"/>
                      <a:pt x="41" y="91"/>
                    </a:cubicBezTo>
                    <a:close/>
                  </a:path>
                </a:pathLst>
              </a:custGeom>
              <a:grpFill/>
              <a:ln>
                <a:noFill/>
              </a:ln>
              <a:extLst/>
            </p:spPr>
            <p:txBody>
              <a:bodyPr/>
              <a:lstStyle/>
              <a:p>
                <a:endParaRPr lang="en-US" dirty="0"/>
              </a:p>
            </p:txBody>
          </p:sp>
          <p:sp>
            <p:nvSpPr>
              <p:cNvPr id="38" name="Freeform 14"/>
              <p:cNvSpPr>
                <a:spLocks noChangeAspect="1"/>
              </p:cNvSpPr>
              <p:nvPr userDrawn="1"/>
            </p:nvSpPr>
            <p:spPr bwMode="auto">
              <a:xfrm>
                <a:off x="463550" y="6403975"/>
                <a:ext cx="77788" cy="82550"/>
              </a:xfrm>
              <a:custGeom>
                <a:avLst/>
                <a:gdLst>
                  <a:gd name="T0" fmla="*/ 94 w 94"/>
                  <a:gd name="T1" fmla="*/ 86 h 100"/>
                  <a:gd name="T2" fmla="*/ 91 w 94"/>
                  <a:gd name="T3" fmla="*/ 92 h 100"/>
                  <a:gd name="T4" fmla="*/ 75 w 94"/>
                  <a:gd name="T5" fmla="*/ 98 h 100"/>
                  <a:gd name="T6" fmla="*/ 57 w 94"/>
                  <a:gd name="T7" fmla="*/ 100 h 100"/>
                  <a:gd name="T8" fmla="*/ 37 w 94"/>
                  <a:gd name="T9" fmla="*/ 97 h 100"/>
                  <a:gd name="T10" fmla="*/ 21 w 94"/>
                  <a:gd name="T11" fmla="*/ 89 h 100"/>
                  <a:gd name="T12" fmla="*/ 9 w 94"/>
                  <a:gd name="T13" fmla="*/ 78 h 100"/>
                  <a:gd name="T14" fmla="*/ 2 w 94"/>
                  <a:gd name="T15" fmla="*/ 65 h 100"/>
                  <a:gd name="T16" fmla="*/ 0 w 94"/>
                  <a:gd name="T17" fmla="*/ 50 h 100"/>
                  <a:gd name="T18" fmla="*/ 16 w 94"/>
                  <a:gd name="T19" fmla="*/ 14 h 100"/>
                  <a:gd name="T20" fmla="*/ 59 w 94"/>
                  <a:gd name="T21" fmla="*/ 0 h 100"/>
                  <a:gd name="T22" fmla="*/ 71 w 94"/>
                  <a:gd name="T23" fmla="*/ 1 h 100"/>
                  <a:gd name="T24" fmla="*/ 84 w 94"/>
                  <a:gd name="T25" fmla="*/ 3 h 100"/>
                  <a:gd name="T26" fmla="*/ 94 w 94"/>
                  <a:gd name="T27" fmla="*/ 6 h 100"/>
                  <a:gd name="T28" fmla="*/ 91 w 94"/>
                  <a:gd name="T29" fmla="*/ 13 h 100"/>
                  <a:gd name="T30" fmla="*/ 90 w 94"/>
                  <a:gd name="T31" fmla="*/ 26 h 100"/>
                  <a:gd name="T32" fmla="*/ 85 w 94"/>
                  <a:gd name="T33" fmla="*/ 26 h 100"/>
                  <a:gd name="T34" fmla="*/ 85 w 94"/>
                  <a:gd name="T35" fmla="*/ 18 h 100"/>
                  <a:gd name="T36" fmla="*/ 78 w 94"/>
                  <a:gd name="T37" fmla="*/ 9 h 100"/>
                  <a:gd name="T38" fmla="*/ 57 w 94"/>
                  <a:gd name="T39" fmla="*/ 5 h 100"/>
                  <a:gd name="T40" fmla="*/ 40 w 94"/>
                  <a:gd name="T41" fmla="*/ 8 h 100"/>
                  <a:gd name="T42" fmla="*/ 28 w 94"/>
                  <a:gd name="T43" fmla="*/ 15 h 100"/>
                  <a:gd name="T44" fmla="*/ 19 w 94"/>
                  <a:gd name="T45" fmla="*/ 28 h 100"/>
                  <a:gd name="T46" fmla="*/ 16 w 94"/>
                  <a:gd name="T47" fmla="*/ 47 h 100"/>
                  <a:gd name="T48" fmla="*/ 29 w 94"/>
                  <a:gd name="T49" fmla="*/ 80 h 100"/>
                  <a:gd name="T50" fmla="*/ 63 w 94"/>
                  <a:gd name="T51" fmla="*/ 92 h 100"/>
                  <a:gd name="T52" fmla="*/ 81 w 94"/>
                  <a:gd name="T53" fmla="*/ 90 h 100"/>
                  <a:gd name="T54" fmla="*/ 92 w 94"/>
                  <a:gd name="T55" fmla="*/ 84 h 100"/>
                  <a:gd name="T56" fmla="*/ 94 w 94"/>
                  <a:gd name="T57" fmla="*/ 8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4" h="100">
                    <a:moveTo>
                      <a:pt x="94" y="86"/>
                    </a:moveTo>
                    <a:cubicBezTo>
                      <a:pt x="91" y="92"/>
                      <a:pt x="91" y="92"/>
                      <a:pt x="91" y="92"/>
                    </a:cubicBezTo>
                    <a:cubicBezTo>
                      <a:pt x="85" y="95"/>
                      <a:pt x="80" y="97"/>
                      <a:pt x="75" y="98"/>
                    </a:cubicBezTo>
                    <a:cubicBezTo>
                      <a:pt x="69" y="99"/>
                      <a:pt x="64" y="100"/>
                      <a:pt x="57" y="100"/>
                    </a:cubicBezTo>
                    <a:cubicBezTo>
                      <a:pt x="50" y="100"/>
                      <a:pt x="43" y="99"/>
                      <a:pt x="37" y="97"/>
                    </a:cubicBezTo>
                    <a:cubicBezTo>
                      <a:pt x="31" y="95"/>
                      <a:pt x="25" y="93"/>
                      <a:pt x="21" y="89"/>
                    </a:cubicBezTo>
                    <a:cubicBezTo>
                      <a:pt x="16" y="86"/>
                      <a:pt x="12" y="83"/>
                      <a:pt x="9" y="78"/>
                    </a:cubicBezTo>
                    <a:cubicBezTo>
                      <a:pt x="6" y="74"/>
                      <a:pt x="4" y="70"/>
                      <a:pt x="2" y="65"/>
                    </a:cubicBezTo>
                    <a:cubicBezTo>
                      <a:pt x="1" y="61"/>
                      <a:pt x="0" y="55"/>
                      <a:pt x="0" y="50"/>
                    </a:cubicBezTo>
                    <a:cubicBezTo>
                      <a:pt x="0" y="35"/>
                      <a:pt x="5" y="24"/>
                      <a:pt x="16" y="14"/>
                    </a:cubicBezTo>
                    <a:cubicBezTo>
                      <a:pt x="26" y="5"/>
                      <a:pt x="41" y="0"/>
                      <a:pt x="59" y="0"/>
                    </a:cubicBezTo>
                    <a:cubicBezTo>
                      <a:pt x="63" y="0"/>
                      <a:pt x="67" y="0"/>
                      <a:pt x="71" y="1"/>
                    </a:cubicBezTo>
                    <a:cubicBezTo>
                      <a:pt x="74" y="1"/>
                      <a:pt x="79" y="2"/>
                      <a:pt x="84" y="3"/>
                    </a:cubicBezTo>
                    <a:cubicBezTo>
                      <a:pt x="89" y="5"/>
                      <a:pt x="92" y="6"/>
                      <a:pt x="94" y="6"/>
                    </a:cubicBezTo>
                    <a:cubicBezTo>
                      <a:pt x="93" y="8"/>
                      <a:pt x="92" y="11"/>
                      <a:pt x="91" y="13"/>
                    </a:cubicBezTo>
                    <a:cubicBezTo>
                      <a:pt x="91" y="17"/>
                      <a:pt x="90" y="21"/>
                      <a:pt x="90" y="26"/>
                    </a:cubicBezTo>
                    <a:cubicBezTo>
                      <a:pt x="85" y="26"/>
                      <a:pt x="85" y="26"/>
                      <a:pt x="85" y="26"/>
                    </a:cubicBezTo>
                    <a:cubicBezTo>
                      <a:pt x="85" y="18"/>
                      <a:pt x="85" y="18"/>
                      <a:pt x="85" y="18"/>
                    </a:cubicBezTo>
                    <a:cubicBezTo>
                      <a:pt x="85" y="14"/>
                      <a:pt x="82" y="11"/>
                      <a:pt x="78" y="9"/>
                    </a:cubicBezTo>
                    <a:cubicBezTo>
                      <a:pt x="73" y="6"/>
                      <a:pt x="66" y="5"/>
                      <a:pt x="57" y="5"/>
                    </a:cubicBezTo>
                    <a:cubicBezTo>
                      <a:pt x="51" y="5"/>
                      <a:pt x="45" y="6"/>
                      <a:pt x="40" y="8"/>
                    </a:cubicBezTo>
                    <a:cubicBezTo>
                      <a:pt x="36" y="9"/>
                      <a:pt x="31" y="12"/>
                      <a:pt x="28" y="15"/>
                    </a:cubicBezTo>
                    <a:cubicBezTo>
                      <a:pt x="24" y="18"/>
                      <a:pt x="21" y="23"/>
                      <a:pt x="19" y="28"/>
                    </a:cubicBezTo>
                    <a:cubicBezTo>
                      <a:pt x="17" y="33"/>
                      <a:pt x="16" y="39"/>
                      <a:pt x="16" y="47"/>
                    </a:cubicBezTo>
                    <a:cubicBezTo>
                      <a:pt x="16" y="61"/>
                      <a:pt x="20" y="72"/>
                      <a:pt x="29" y="80"/>
                    </a:cubicBezTo>
                    <a:cubicBezTo>
                      <a:pt x="37" y="88"/>
                      <a:pt x="49" y="92"/>
                      <a:pt x="63" y="92"/>
                    </a:cubicBezTo>
                    <a:cubicBezTo>
                      <a:pt x="70" y="92"/>
                      <a:pt x="76" y="91"/>
                      <a:pt x="81" y="90"/>
                    </a:cubicBezTo>
                    <a:cubicBezTo>
                      <a:pt x="85" y="89"/>
                      <a:pt x="89" y="87"/>
                      <a:pt x="92" y="84"/>
                    </a:cubicBezTo>
                    <a:lnTo>
                      <a:pt x="94" y="86"/>
                    </a:lnTo>
                    <a:close/>
                  </a:path>
                </a:pathLst>
              </a:custGeom>
              <a:grpFill/>
              <a:ln>
                <a:noFill/>
              </a:ln>
              <a:extLst/>
            </p:spPr>
            <p:txBody>
              <a:bodyPr/>
              <a:lstStyle/>
              <a:p>
                <a:endParaRPr lang="en-US" dirty="0"/>
              </a:p>
            </p:txBody>
          </p:sp>
          <p:sp>
            <p:nvSpPr>
              <p:cNvPr id="39" name="Freeform 15"/>
              <p:cNvSpPr>
                <a:spLocks noChangeAspect="1"/>
              </p:cNvSpPr>
              <p:nvPr userDrawn="1"/>
            </p:nvSpPr>
            <p:spPr bwMode="auto">
              <a:xfrm>
                <a:off x="120650" y="6403975"/>
                <a:ext cx="77788" cy="82550"/>
              </a:xfrm>
              <a:custGeom>
                <a:avLst/>
                <a:gdLst>
                  <a:gd name="T0" fmla="*/ 94 w 94"/>
                  <a:gd name="T1" fmla="*/ 86 h 100"/>
                  <a:gd name="T2" fmla="*/ 91 w 94"/>
                  <a:gd name="T3" fmla="*/ 92 h 100"/>
                  <a:gd name="T4" fmla="*/ 75 w 94"/>
                  <a:gd name="T5" fmla="*/ 98 h 100"/>
                  <a:gd name="T6" fmla="*/ 57 w 94"/>
                  <a:gd name="T7" fmla="*/ 100 h 100"/>
                  <a:gd name="T8" fmla="*/ 37 w 94"/>
                  <a:gd name="T9" fmla="*/ 97 h 100"/>
                  <a:gd name="T10" fmla="*/ 21 w 94"/>
                  <a:gd name="T11" fmla="*/ 89 h 100"/>
                  <a:gd name="T12" fmla="*/ 9 w 94"/>
                  <a:gd name="T13" fmla="*/ 78 h 100"/>
                  <a:gd name="T14" fmla="*/ 2 w 94"/>
                  <a:gd name="T15" fmla="*/ 65 h 100"/>
                  <a:gd name="T16" fmla="*/ 0 w 94"/>
                  <a:gd name="T17" fmla="*/ 50 h 100"/>
                  <a:gd name="T18" fmla="*/ 16 w 94"/>
                  <a:gd name="T19" fmla="*/ 14 h 100"/>
                  <a:gd name="T20" fmla="*/ 59 w 94"/>
                  <a:gd name="T21" fmla="*/ 0 h 100"/>
                  <a:gd name="T22" fmla="*/ 71 w 94"/>
                  <a:gd name="T23" fmla="*/ 1 h 100"/>
                  <a:gd name="T24" fmla="*/ 84 w 94"/>
                  <a:gd name="T25" fmla="*/ 3 h 100"/>
                  <a:gd name="T26" fmla="*/ 94 w 94"/>
                  <a:gd name="T27" fmla="*/ 6 h 100"/>
                  <a:gd name="T28" fmla="*/ 91 w 94"/>
                  <a:gd name="T29" fmla="*/ 13 h 100"/>
                  <a:gd name="T30" fmla="*/ 90 w 94"/>
                  <a:gd name="T31" fmla="*/ 26 h 100"/>
                  <a:gd name="T32" fmla="*/ 86 w 94"/>
                  <a:gd name="T33" fmla="*/ 26 h 100"/>
                  <a:gd name="T34" fmla="*/ 85 w 94"/>
                  <a:gd name="T35" fmla="*/ 18 h 100"/>
                  <a:gd name="T36" fmla="*/ 78 w 94"/>
                  <a:gd name="T37" fmla="*/ 9 h 100"/>
                  <a:gd name="T38" fmla="*/ 57 w 94"/>
                  <a:gd name="T39" fmla="*/ 5 h 100"/>
                  <a:gd name="T40" fmla="*/ 40 w 94"/>
                  <a:gd name="T41" fmla="*/ 8 h 100"/>
                  <a:gd name="T42" fmla="*/ 28 w 94"/>
                  <a:gd name="T43" fmla="*/ 15 h 100"/>
                  <a:gd name="T44" fmla="*/ 19 w 94"/>
                  <a:gd name="T45" fmla="*/ 28 h 100"/>
                  <a:gd name="T46" fmla="*/ 16 w 94"/>
                  <a:gd name="T47" fmla="*/ 47 h 100"/>
                  <a:gd name="T48" fmla="*/ 29 w 94"/>
                  <a:gd name="T49" fmla="*/ 80 h 100"/>
                  <a:gd name="T50" fmla="*/ 63 w 94"/>
                  <a:gd name="T51" fmla="*/ 92 h 100"/>
                  <a:gd name="T52" fmla="*/ 81 w 94"/>
                  <a:gd name="T53" fmla="*/ 90 h 100"/>
                  <a:gd name="T54" fmla="*/ 92 w 94"/>
                  <a:gd name="T55" fmla="*/ 84 h 100"/>
                  <a:gd name="T56" fmla="*/ 94 w 94"/>
                  <a:gd name="T57" fmla="*/ 8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4" h="100">
                    <a:moveTo>
                      <a:pt x="94" y="86"/>
                    </a:moveTo>
                    <a:cubicBezTo>
                      <a:pt x="91" y="92"/>
                      <a:pt x="91" y="92"/>
                      <a:pt x="91" y="92"/>
                    </a:cubicBezTo>
                    <a:cubicBezTo>
                      <a:pt x="85" y="95"/>
                      <a:pt x="80" y="97"/>
                      <a:pt x="75" y="98"/>
                    </a:cubicBezTo>
                    <a:cubicBezTo>
                      <a:pt x="69" y="99"/>
                      <a:pt x="64" y="100"/>
                      <a:pt x="57" y="100"/>
                    </a:cubicBezTo>
                    <a:cubicBezTo>
                      <a:pt x="50" y="100"/>
                      <a:pt x="43" y="99"/>
                      <a:pt x="37" y="97"/>
                    </a:cubicBezTo>
                    <a:cubicBezTo>
                      <a:pt x="31" y="95"/>
                      <a:pt x="25" y="93"/>
                      <a:pt x="21" y="89"/>
                    </a:cubicBezTo>
                    <a:cubicBezTo>
                      <a:pt x="16" y="86"/>
                      <a:pt x="12" y="83"/>
                      <a:pt x="9" y="78"/>
                    </a:cubicBezTo>
                    <a:cubicBezTo>
                      <a:pt x="6" y="74"/>
                      <a:pt x="4" y="70"/>
                      <a:pt x="2" y="65"/>
                    </a:cubicBezTo>
                    <a:cubicBezTo>
                      <a:pt x="1" y="61"/>
                      <a:pt x="0" y="55"/>
                      <a:pt x="0" y="50"/>
                    </a:cubicBezTo>
                    <a:cubicBezTo>
                      <a:pt x="0" y="35"/>
                      <a:pt x="5" y="24"/>
                      <a:pt x="16" y="14"/>
                    </a:cubicBezTo>
                    <a:cubicBezTo>
                      <a:pt x="26" y="5"/>
                      <a:pt x="41" y="0"/>
                      <a:pt x="59" y="0"/>
                    </a:cubicBezTo>
                    <a:cubicBezTo>
                      <a:pt x="63" y="0"/>
                      <a:pt x="67" y="0"/>
                      <a:pt x="71" y="1"/>
                    </a:cubicBezTo>
                    <a:cubicBezTo>
                      <a:pt x="74" y="1"/>
                      <a:pt x="79" y="2"/>
                      <a:pt x="84" y="3"/>
                    </a:cubicBezTo>
                    <a:cubicBezTo>
                      <a:pt x="89" y="5"/>
                      <a:pt x="92" y="6"/>
                      <a:pt x="94" y="6"/>
                    </a:cubicBezTo>
                    <a:cubicBezTo>
                      <a:pt x="93" y="8"/>
                      <a:pt x="92" y="11"/>
                      <a:pt x="91" y="13"/>
                    </a:cubicBezTo>
                    <a:cubicBezTo>
                      <a:pt x="91" y="17"/>
                      <a:pt x="90" y="21"/>
                      <a:pt x="90" y="26"/>
                    </a:cubicBezTo>
                    <a:cubicBezTo>
                      <a:pt x="86" y="26"/>
                      <a:pt x="86" y="26"/>
                      <a:pt x="86" y="26"/>
                    </a:cubicBezTo>
                    <a:cubicBezTo>
                      <a:pt x="85" y="18"/>
                      <a:pt x="85" y="18"/>
                      <a:pt x="85" y="18"/>
                    </a:cubicBezTo>
                    <a:cubicBezTo>
                      <a:pt x="85" y="14"/>
                      <a:pt x="82" y="11"/>
                      <a:pt x="78" y="9"/>
                    </a:cubicBezTo>
                    <a:cubicBezTo>
                      <a:pt x="73" y="6"/>
                      <a:pt x="66" y="5"/>
                      <a:pt x="57" y="5"/>
                    </a:cubicBezTo>
                    <a:cubicBezTo>
                      <a:pt x="51" y="5"/>
                      <a:pt x="45" y="6"/>
                      <a:pt x="40" y="8"/>
                    </a:cubicBezTo>
                    <a:cubicBezTo>
                      <a:pt x="36" y="9"/>
                      <a:pt x="31" y="12"/>
                      <a:pt x="28" y="15"/>
                    </a:cubicBezTo>
                    <a:cubicBezTo>
                      <a:pt x="24" y="18"/>
                      <a:pt x="21" y="23"/>
                      <a:pt x="19" y="28"/>
                    </a:cubicBezTo>
                    <a:cubicBezTo>
                      <a:pt x="17" y="33"/>
                      <a:pt x="16" y="39"/>
                      <a:pt x="16" y="47"/>
                    </a:cubicBezTo>
                    <a:cubicBezTo>
                      <a:pt x="16" y="61"/>
                      <a:pt x="20" y="72"/>
                      <a:pt x="29" y="80"/>
                    </a:cubicBezTo>
                    <a:cubicBezTo>
                      <a:pt x="37" y="88"/>
                      <a:pt x="49" y="92"/>
                      <a:pt x="63" y="92"/>
                    </a:cubicBezTo>
                    <a:cubicBezTo>
                      <a:pt x="70" y="92"/>
                      <a:pt x="76" y="91"/>
                      <a:pt x="81" y="90"/>
                    </a:cubicBezTo>
                    <a:cubicBezTo>
                      <a:pt x="85" y="89"/>
                      <a:pt x="89" y="87"/>
                      <a:pt x="92" y="84"/>
                    </a:cubicBezTo>
                    <a:lnTo>
                      <a:pt x="94" y="86"/>
                    </a:lnTo>
                    <a:close/>
                  </a:path>
                </a:pathLst>
              </a:custGeom>
              <a:grpFill/>
              <a:ln>
                <a:noFill/>
              </a:ln>
              <a:extLst/>
            </p:spPr>
            <p:txBody>
              <a:bodyPr/>
              <a:lstStyle/>
              <a:p>
                <a:endParaRPr lang="en-US" dirty="0"/>
              </a:p>
            </p:txBody>
          </p:sp>
          <p:sp>
            <p:nvSpPr>
              <p:cNvPr id="40" name="Freeform 16"/>
              <p:cNvSpPr>
                <a:spLocks noChangeAspect="1"/>
              </p:cNvSpPr>
              <p:nvPr userDrawn="1"/>
            </p:nvSpPr>
            <p:spPr bwMode="auto">
              <a:xfrm>
                <a:off x="153988" y="6300788"/>
                <a:ext cx="106363" cy="79375"/>
              </a:xfrm>
              <a:custGeom>
                <a:avLst/>
                <a:gdLst>
                  <a:gd name="T0" fmla="*/ 0 w 130"/>
                  <a:gd name="T1" fmla="*/ 4 h 97"/>
                  <a:gd name="T2" fmla="*/ 0 w 130"/>
                  <a:gd name="T3" fmla="*/ 0 h 97"/>
                  <a:gd name="T4" fmla="*/ 14 w 130"/>
                  <a:gd name="T5" fmla="*/ 0 h 97"/>
                  <a:gd name="T6" fmla="*/ 27 w 130"/>
                  <a:gd name="T7" fmla="*/ 0 h 97"/>
                  <a:gd name="T8" fmla="*/ 38 w 130"/>
                  <a:gd name="T9" fmla="*/ 24 h 97"/>
                  <a:gd name="T10" fmla="*/ 65 w 130"/>
                  <a:gd name="T11" fmla="*/ 76 h 97"/>
                  <a:gd name="T12" fmla="*/ 89 w 130"/>
                  <a:gd name="T13" fmla="*/ 28 h 97"/>
                  <a:gd name="T14" fmla="*/ 102 w 130"/>
                  <a:gd name="T15" fmla="*/ 0 h 97"/>
                  <a:gd name="T16" fmla="*/ 115 w 130"/>
                  <a:gd name="T17" fmla="*/ 0 h 97"/>
                  <a:gd name="T18" fmla="*/ 130 w 130"/>
                  <a:gd name="T19" fmla="*/ 0 h 97"/>
                  <a:gd name="T20" fmla="*/ 130 w 130"/>
                  <a:gd name="T21" fmla="*/ 4 h 97"/>
                  <a:gd name="T22" fmla="*/ 120 w 130"/>
                  <a:gd name="T23" fmla="*/ 5 h 97"/>
                  <a:gd name="T24" fmla="*/ 118 w 130"/>
                  <a:gd name="T25" fmla="*/ 7 h 97"/>
                  <a:gd name="T26" fmla="*/ 117 w 130"/>
                  <a:gd name="T27" fmla="*/ 13 h 97"/>
                  <a:gd name="T28" fmla="*/ 116 w 130"/>
                  <a:gd name="T29" fmla="*/ 32 h 97"/>
                  <a:gd name="T30" fmla="*/ 116 w 130"/>
                  <a:gd name="T31" fmla="*/ 63 h 97"/>
                  <a:gd name="T32" fmla="*/ 117 w 130"/>
                  <a:gd name="T33" fmla="*/ 81 h 97"/>
                  <a:gd name="T34" fmla="*/ 118 w 130"/>
                  <a:gd name="T35" fmla="*/ 89 h 97"/>
                  <a:gd name="T36" fmla="*/ 120 w 130"/>
                  <a:gd name="T37" fmla="*/ 90 h 97"/>
                  <a:gd name="T38" fmla="*/ 130 w 130"/>
                  <a:gd name="T39" fmla="*/ 91 h 97"/>
                  <a:gd name="T40" fmla="*/ 130 w 130"/>
                  <a:gd name="T41" fmla="*/ 95 h 97"/>
                  <a:gd name="T42" fmla="*/ 110 w 130"/>
                  <a:gd name="T43" fmla="*/ 95 h 97"/>
                  <a:gd name="T44" fmla="*/ 89 w 130"/>
                  <a:gd name="T45" fmla="*/ 95 h 97"/>
                  <a:gd name="T46" fmla="*/ 89 w 130"/>
                  <a:gd name="T47" fmla="*/ 91 h 97"/>
                  <a:gd name="T48" fmla="*/ 100 w 130"/>
                  <a:gd name="T49" fmla="*/ 90 h 97"/>
                  <a:gd name="T50" fmla="*/ 102 w 130"/>
                  <a:gd name="T51" fmla="*/ 89 h 97"/>
                  <a:gd name="T52" fmla="*/ 103 w 130"/>
                  <a:gd name="T53" fmla="*/ 82 h 97"/>
                  <a:gd name="T54" fmla="*/ 103 w 130"/>
                  <a:gd name="T55" fmla="*/ 63 h 97"/>
                  <a:gd name="T56" fmla="*/ 103 w 130"/>
                  <a:gd name="T57" fmla="*/ 14 h 97"/>
                  <a:gd name="T58" fmla="*/ 79 w 130"/>
                  <a:gd name="T59" fmla="*/ 62 h 97"/>
                  <a:gd name="T60" fmla="*/ 70 w 130"/>
                  <a:gd name="T61" fmla="*/ 81 h 97"/>
                  <a:gd name="T62" fmla="*/ 63 w 130"/>
                  <a:gd name="T63" fmla="*/ 97 h 97"/>
                  <a:gd name="T64" fmla="*/ 60 w 130"/>
                  <a:gd name="T65" fmla="*/ 97 h 97"/>
                  <a:gd name="T66" fmla="*/ 59 w 130"/>
                  <a:gd name="T67" fmla="*/ 93 h 97"/>
                  <a:gd name="T68" fmla="*/ 54 w 130"/>
                  <a:gd name="T69" fmla="*/ 83 h 97"/>
                  <a:gd name="T70" fmla="*/ 20 w 130"/>
                  <a:gd name="T71" fmla="*/ 16 h 97"/>
                  <a:gd name="T72" fmla="*/ 20 w 130"/>
                  <a:gd name="T73" fmla="*/ 63 h 97"/>
                  <a:gd name="T74" fmla="*/ 20 w 130"/>
                  <a:gd name="T75" fmla="*/ 81 h 97"/>
                  <a:gd name="T76" fmla="*/ 22 w 130"/>
                  <a:gd name="T77" fmla="*/ 89 h 97"/>
                  <a:gd name="T78" fmla="*/ 24 w 130"/>
                  <a:gd name="T79" fmla="*/ 90 h 97"/>
                  <a:gd name="T80" fmla="*/ 34 w 130"/>
                  <a:gd name="T81" fmla="*/ 91 h 97"/>
                  <a:gd name="T82" fmla="*/ 34 w 130"/>
                  <a:gd name="T83" fmla="*/ 95 h 97"/>
                  <a:gd name="T84" fmla="*/ 17 w 130"/>
                  <a:gd name="T85" fmla="*/ 95 h 97"/>
                  <a:gd name="T86" fmla="*/ 0 w 130"/>
                  <a:gd name="T87" fmla="*/ 95 h 97"/>
                  <a:gd name="T88" fmla="*/ 0 w 130"/>
                  <a:gd name="T89" fmla="*/ 91 h 97"/>
                  <a:gd name="T90" fmla="*/ 10 w 130"/>
                  <a:gd name="T91" fmla="*/ 90 h 97"/>
                  <a:gd name="T92" fmla="*/ 12 w 130"/>
                  <a:gd name="T93" fmla="*/ 89 h 97"/>
                  <a:gd name="T94" fmla="*/ 13 w 130"/>
                  <a:gd name="T95" fmla="*/ 82 h 97"/>
                  <a:gd name="T96" fmla="*/ 14 w 130"/>
                  <a:gd name="T97" fmla="*/ 63 h 97"/>
                  <a:gd name="T98" fmla="*/ 14 w 130"/>
                  <a:gd name="T99" fmla="*/ 32 h 97"/>
                  <a:gd name="T100" fmla="*/ 13 w 130"/>
                  <a:gd name="T101" fmla="*/ 14 h 97"/>
                  <a:gd name="T102" fmla="*/ 12 w 130"/>
                  <a:gd name="T103" fmla="*/ 7 h 97"/>
                  <a:gd name="T104" fmla="*/ 10 w 130"/>
                  <a:gd name="T105" fmla="*/ 5 h 97"/>
                  <a:gd name="T106" fmla="*/ 0 w 130"/>
                  <a:gd name="T107" fmla="*/ 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0" h="97">
                    <a:moveTo>
                      <a:pt x="0" y="4"/>
                    </a:moveTo>
                    <a:cubicBezTo>
                      <a:pt x="0" y="0"/>
                      <a:pt x="0" y="0"/>
                      <a:pt x="0" y="0"/>
                    </a:cubicBezTo>
                    <a:cubicBezTo>
                      <a:pt x="4" y="0"/>
                      <a:pt x="9" y="0"/>
                      <a:pt x="14" y="0"/>
                    </a:cubicBezTo>
                    <a:cubicBezTo>
                      <a:pt x="18" y="0"/>
                      <a:pt x="23" y="0"/>
                      <a:pt x="27" y="0"/>
                    </a:cubicBezTo>
                    <a:cubicBezTo>
                      <a:pt x="31" y="9"/>
                      <a:pt x="35" y="17"/>
                      <a:pt x="38" y="24"/>
                    </a:cubicBezTo>
                    <a:cubicBezTo>
                      <a:pt x="65" y="76"/>
                      <a:pt x="65" y="76"/>
                      <a:pt x="65" y="76"/>
                    </a:cubicBezTo>
                    <a:cubicBezTo>
                      <a:pt x="89" y="28"/>
                      <a:pt x="89" y="28"/>
                      <a:pt x="89" y="28"/>
                    </a:cubicBezTo>
                    <a:cubicBezTo>
                      <a:pt x="96" y="15"/>
                      <a:pt x="100" y="5"/>
                      <a:pt x="102" y="0"/>
                    </a:cubicBezTo>
                    <a:cubicBezTo>
                      <a:pt x="107" y="0"/>
                      <a:pt x="112" y="0"/>
                      <a:pt x="115" y="0"/>
                    </a:cubicBezTo>
                    <a:cubicBezTo>
                      <a:pt x="118" y="0"/>
                      <a:pt x="123" y="0"/>
                      <a:pt x="130" y="0"/>
                    </a:cubicBezTo>
                    <a:cubicBezTo>
                      <a:pt x="130" y="4"/>
                      <a:pt x="130" y="4"/>
                      <a:pt x="130" y="4"/>
                    </a:cubicBezTo>
                    <a:cubicBezTo>
                      <a:pt x="125" y="4"/>
                      <a:pt x="121" y="5"/>
                      <a:pt x="120" y="5"/>
                    </a:cubicBezTo>
                    <a:cubicBezTo>
                      <a:pt x="119" y="5"/>
                      <a:pt x="118" y="6"/>
                      <a:pt x="118" y="7"/>
                    </a:cubicBezTo>
                    <a:cubicBezTo>
                      <a:pt x="117" y="8"/>
                      <a:pt x="117" y="10"/>
                      <a:pt x="117" y="13"/>
                    </a:cubicBezTo>
                    <a:cubicBezTo>
                      <a:pt x="116" y="14"/>
                      <a:pt x="116" y="20"/>
                      <a:pt x="116" y="32"/>
                    </a:cubicBezTo>
                    <a:cubicBezTo>
                      <a:pt x="116" y="63"/>
                      <a:pt x="116" y="63"/>
                      <a:pt x="116" y="63"/>
                    </a:cubicBezTo>
                    <a:cubicBezTo>
                      <a:pt x="116" y="69"/>
                      <a:pt x="116" y="75"/>
                      <a:pt x="117" y="81"/>
                    </a:cubicBezTo>
                    <a:cubicBezTo>
                      <a:pt x="117" y="85"/>
                      <a:pt x="117" y="88"/>
                      <a:pt x="118" y="89"/>
                    </a:cubicBezTo>
                    <a:cubicBezTo>
                      <a:pt x="118" y="89"/>
                      <a:pt x="119" y="90"/>
                      <a:pt x="120" y="90"/>
                    </a:cubicBezTo>
                    <a:cubicBezTo>
                      <a:pt x="121" y="91"/>
                      <a:pt x="125" y="91"/>
                      <a:pt x="130" y="91"/>
                    </a:cubicBezTo>
                    <a:cubicBezTo>
                      <a:pt x="130" y="95"/>
                      <a:pt x="130" y="95"/>
                      <a:pt x="130" y="95"/>
                    </a:cubicBezTo>
                    <a:cubicBezTo>
                      <a:pt x="121" y="95"/>
                      <a:pt x="114" y="95"/>
                      <a:pt x="110" y="95"/>
                    </a:cubicBezTo>
                    <a:cubicBezTo>
                      <a:pt x="107" y="95"/>
                      <a:pt x="100" y="95"/>
                      <a:pt x="89" y="95"/>
                    </a:cubicBezTo>
                    <a:cubicBezTo>
                      <a:pt x="89" y="91"/>
                      <a:pt x="89" y="91"/>
                      <a:pt x="89" y="91"/>
                    </a:cubicBezTo>
                    <a:cubicBezTo>
                      <a:pt x="95" y="91"/>
                      <a:pt x="98" y="91"/>
                      <a:pt x="100" y="90"/>
                    </a:cubicBezTo>
                    <a:cubicBezTo>
                      <a:pt x="101" y="90"/>
                      <a:pt x="102" y="89"/>
                      <a:pt x="102" y="89"/>
                    </a:cubicBezTo>
                    <a:cubicBezTo>
                      <a:pt x="103" y="88"/>
                      <a:pt x="103" y="86"/>
                      <a:pt x="103" y="82"/>
                    </a:cubicBezTo>
                    <a:cubicBezTo>
                      <a:pt x="103" y="81"/>
                      <a:pt x="103" y="75"/>
                      <a:pt x="103" y="63"/>
                    </a:cubicBezTo>
                    <a:cubicBezTo>
                      <a:pt x="103" y="14"/>
                      <a:pt x="103" y="14"/>
                      <a:pt x="103" y="14"/>
                    </a:cubicBezTo>
                    <a:cubicBezTo>
                      <a:pt x="79" y="62"/>
                      <a:pt x="79" y="62"/>
                      <a:pt x="79" y="62"/>
                    </a:cubicBezTo>
                    <a:cubicBezTo>
                      <a:pt x="75" y="70"/>
                      <a:pt x="72" y="76"/>
                      <a:pt x="70" y="81"/>
                    </a:cubicBezTo>
                    <a:cubicBezTo>
                      <a:pt x="69" y="84"/>
                      <a:pt x="66" y="89"/>
                      <a:pt x="63" y="97"/>
                    </a:cubicBezTo>
                    <a:cubicBezTo>
                      <a:pt x="60" y="97"/>
                      <a:pt x="60" y="97"/>
                      <a:pt x="60" y="97"/>
                    </a:cubicBezTo>
                    <a:cubicBezTo>
                      <a:pt x="60" y="95"/>
                      <a:pt x="59" y="94"/>
                      <a:pt x="59" y="93"/>
                    </a:cubicBezTo>
                    <a:cubicBezTo>
                      <a:pt x="54" y="83"/>
                      <a:pt x="54" y="83"/>
                      <a:pt x="54" y="83"/>
                    </a:cubicBezTo>
                    <a:cubicBezTo>
                      <a:pt x="20" y="16"/>
                      <a:pt x="20" y="16"/>
                      <a:pt x="20" y="16"/>
                    </a:cubicBezTo>
                    <a:cubicBezTo>
                      <a:pt x="20" y="63"/>
                      <a:pt x="20" y="63"/>
                      <a:pt x="20" y="63"/>
                    </a:cubicBezTo>
                    <a:cubicBezTo>
                      <a:pt x="20" y="69"/>
                      <a:pt x="20" y="75"/>
                      <a:pt x="20" y="81"/>
                    </a:cubicBezTo>
                    <a:cubicBezTo>
                      <a:pt x="21" y="85"/>
                      <a:pt x="21" y="88"/>
                      <a:pt x="22" y="89"/>
                    </a:cubicBezTo>
                    <a:cubicBezTo>
                      <a:pt x="22" y="89"/>
                      <a:pt x="23" y="90"/>
                      <a:pt x="24" y="90"/>
                    </a:cubicBezTo>
                    <a:cubicBezTo>
                      <a:pt x="25" y="91"/>
                      <a:pt x="29" y="91"/>
                      <a:pt x="34" y="91"/>
                    </a:cubicBezTo>
                    <a:cubicBezTo>
                      <a:pt x="34" y="95"/>
                      <a:pt x="34" y="95"/>
                      <a:pt x="34" y="95"/>
                    </a:cubicBezTo>
                    <a:cubicBezTo>
                      <a:pt x="17" y="95"/>
                      <a:pt x="17" y="95"/>
                      <a:pt x="17" y="95"/>
                    </a:cubicBezTo>
                    <a:cubicBezTo>
                      <a:pt x="0" y="95"/>
                      <a:pt x="0" y="95"/>
                      <a:pt x="0" y="95"/>
                    </a:cubicBezTo>
                    <a:cubicBezTo>
                      <a:pt x="0" y="91"/>
                      <a:pt x="0" y="91"/>
                      <a:pt x="0" y="91"/>
                    </a:cubicBezTo>
                    <a:cubicBezTo>
                      <a:pt x="5" y="91"/>
                      <a:pt x="8" y="91"/>
                      <a:pt x="10" y="90"/>
                    </a:cubicBezTo>
                    <a:cubicBezTo>
                      <a:pt x="11" y="90"/>
                      <a:pt x="12" y="89"/>
                      <a:pt x="12" y="89"/>
                    </a:cubicBezTo>
                    <a:cubicBezTo>
                      <a:pt x="13" y="88"/>
                      <a:pt x="13" y="86"/>
                      <a:pt x="13" y="82"/>
                    </a:cubicBezTo>
                    <a:cubicBezTo>
                      <a:pt x="13" y="81"/>
                      <a:pt x="13" y="75"/>
                      <a:pt x="14" y="63"/>
                    </a:cubicBezTo>
                    <a:cubicBezTo>
                      <a:pt x="14" y="32"/>
                      <a:pt x="14" y="32"/>
                      <a:pt x="14" y="32"/>
                    </a:cubicBezTo>
                    <a:cubicBezTo>
                      <a:pt x="14" y="26"/>
                      <a:pt x="13" y="20"/>
                      <a:pt x="13" y="14"/>
                    </a:cubicBezTo>
                    <a:cubicBezTo>
                      <a:pt x="13" y="10"/>
                      <a:pt x="13" y="8"/>
                      <a:pt x="12" y="7"/>
                    </a:cubicBezTo>
                    <a:cubicBezTo>
                      <a:pt x="12" y="6"/>
                      <a:pt x="11" y="5"/>
                      <a:pt x="10" y="5"/>
                    </a:cubicBezTo>
                    <a:cubicBezTo>
                      <a:pt x="8" y="5"/>
                      <a:pt x="5" y="4"/>
                      <a:pt x="0" y="4"/>
                    </a:cubicBezTo>
                    <a:close/>
                  </a:path>
                </a:pathLst>
              </a:custGeom>
              <a:grpFill/>
              <a:ln>
                <a:noFill/>
              </a:ln>
              <a:extLst/>
            </p:spPr>
            <p:txBody>
              <a:bodyPr/>
              <a:lstStyle/>
              <a:p>
                <a:endParaRPr lang="en-US" dirty="0"/>
              </a:p>
            </p:txBody>
          </p:sp>
          <p:sp>
            <p:nvSpPr>
              <p:cNvPr id="41" name="Freeform 17"/>
              <p:cNvSpPr>
                <a:spLocks noChangeAspect="1" noEditPoints="1"/>
              </p:cNvSpPr>
              <p:nvPr userDrawn="1"/>
            </p:nvSpPr>
            <p:spPr bwMode="auto">
              <a:xfrm>
                <a:off x="265113" y="6299200"/>
                <a:ext cx="87313" cy="79375"/>
              </a:xfrm>
              <a:custGeom>
                <a:avLst/>
                <a:gdLst>
                  <a:gd name="T0" fmla="*/ 15 w 107"/>
                  <a:gd name="T1" fmla="*/ 96 h 96"/>
                  <a:gd name="T2" fmla="*/ 33 w 107"/>
                  <a:gd name="T3" fmla="*/ 96 h 96"/>
                  <a:gd name="T4" fmla="*/ 33 w 107"/>
                  <a:gd name="T5" fmla="*/ 92 h 96"/>
                  <a:gd name="T6" fmla="*/ 24 w 107"/>
                  <a:gd name="T7" fmla="*/ 92 h 96"/>
                  <a:gd name="T8" fmla="*/ 21 w 107"/>
                  <a:gd name="T9" fmla="*/ 90 h 96"/>
                  <a:gd name="T10" fmla="*/ 21 w 107"/>
                  <a:gd name="T11" fmla="*/ 89 h 96"/>
                  <a:gd name="T12" fmla="*/ 23 w 107"/>
                  <a:gd name="T13" fmla="*/ 82 h 96"/>
                  <a:gd name="T14" fmla="*/ 30 w 107"/>
                  <a:gd name="T15" fmla="*/ 65 h 96"/>
                  <a:gd name="T16" fmla="*/ 71 w 107"/>
                  <a:gd name="T17" fmla="*/ 65 h 96"/>
                  <a:gd name="T18" fmla="*/ 80 w 107"/>
                  <a:gd name="T19" fmla="*/ 85 h 96"/>
                  <a:gd name="T20" fmla="*/ 81 w 107"/>
                  <a:gd name="T21" fmla="*/ 89 h 96"/>
                  <a:gd name="T22" fmla="*/ 80 w 107"/>
                  <a:gd name="T23" fmla="*/ 91 h 96"/>
                  <a:gd name="T24" fmla="*/ 78 w 107"/>
                  <a:gd name="T25" fmla="*/ 92 h 96"/>
                  <a:gd name="T26" fmla="*/ 68 w 107"/>
                  <a:gd name="T27" fmla="*/ 92 h 96"/>
                  <a:gd name="T28" fmla="*/ 68 w 107"/>
                  <a:gd name="T29" fmla="*/ 96 h 96"/>
                  <a:gd name="T30" fmla="*/ 91 w 107"/>
                  <a:gd name="T31" fmla="*/ 96 h 96"/>
                  <a:gd name="T32" fmla="*/ 107 w 107"/>
                  <a:gd name="T33" fmla="*/ 96 h 96"/>
                  <a:gd name="T34" fmla="*/ 107 w 107"/>
                  <a:gd name="T35" fmla="*/ 92 h 96"/>
                  <a:gd name="T36" fmla="*/ 99 w 107"/>
                  <a:gd name="T37" fmla="*/ 91 h 96"/>
                  <a:gd name="T38" fmla="*/ 96 w 107"/>
                  <a:gd name="T39" fmla="*/ 88 h 96"/>
                  <a:gd name="T40" fmla="*/ 87 w 107"/>
                  <a:gd name="T41" fmla="*/ 68 h 96"/>
                  <a:gd name="T42" fmla="*/ 56 w 107"/>
                  <a:gd name="T43" fmla="*/ 0 h 96"/>
                  <a:gd name="T44" fmla="*/ 52 w 107"/>
                  <a:gd name="T45" fmla="*/ 0 h 96"/>
                  <a:gd name="T46" fmla="*/ 40 w 107"/>
                  <a:gd name="T47" fmla="*/ 28 h 96"/>
                  <a:gd name="T48" fmla="*/ 22 w 107"/>
                  <a:gd name="T49" fmla="*/ 66 h 96"/>
                  <a:gd name="T50" fmla="*/ 13 w 107"/>
                  <a:gd name="T51" fmla="*/ 85 h 96"/>
                  <a:gd name="T52" fmla="*/ 9 w 107"/>
                  <a:gd name="T53" fmla="*/ 90 h 96"/>
                  <a:gd name="T54" fmla="*/ 7 w 107"/>
                  <a:gd name="T55" fmla="*/ 92 h 96"/>
                  <a:gd name="T56" fmla="*/ 0 w 107"/>
                  <a:gd name="T57" fmla="*/ 92 h 96"/>
                  <a:gd name="T58" fmla="*/ 0 w 107"/>
                  <a:gd name="T59" fmla="*/ 96 h 96"/>
                  <a:gd name="T60" fmla="*/ 15 w 107"/>
                  <a:gd name="T61" fmla="*/ 96 h 96"/>
                  <a:gd name="T62" fmla="*/ 51 w 107"/>
                  <a:gd name="T63" fmla="*/ 18 h 96"/>
                  <a:gd name="T64" fmla="*/ 68 w 107"/>
                  <a:gd name="T65" fmla="*/ 59 h 96"/>
                  <a:gd name="T66" fmla="*/ 33 w 107"/>
                  <a:gd name="T67" fmla="*/ 59 h 96"/>
                  <a:gd name="T68" fmla="*/ 51 w 107"/>
                  <a:gd name="T69" fmla="*/ 18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7" h="96">
                    <a:moveTo>
                      <a:pt x="15" y="96"/>
                    </a:moveTo>
                    <a:cubicBezTo>
                      <a:pt x="19" y="96"/>
                      <a:pt x="25" y="96"/>
                      <a:pt x="33" y="96"/>
                    </a:cubicBezTo>
                    <a:cubicBezTo>
                      <a:pt x="33" y="92"/>
                      <a:pt x="33" y="92"/>
                      <a:pt x="33" y="92"/>
                    </a:cubicBezTo>
                    <a:cubicBezTo>
                      <a:pt x="28" y="92"/>
                      <a:pt x="25" y="92"/>
                      <a:pt x="24" y="92"/>
                    </a:cubicBezTo>
                    <a:cubicBezTo>
                      <a:pt x="22" y="91"/>
                      <a:pt x="22" y="91"/>
                      <a:pt x="21" y="90"/>
                    </a:cubicBezTo>
                    <a:cubicBezTo>
                      <a:pt x="21" y="90"/>
                      <a:pt x="21" y="89"/>
                      <a:pt x="21" y="89"/>
                    </a:cubicBezTo>
                    <a:cubicBezTo>
                      <a:pt x="21" y="87"/>
                      <a:pt x="21" y="85"/>
                      <a:pt x="23" y="82"/>
                    </a:cubicBezTo>
                    <a:cubicBezTo>
                      <a:pt x="30" y="65"/>
                      <a:pt x="30" y="65"/>
                      <a:pt x="30" y="65"/>
                    </a:cubicBezTo>
                    <a:cubicBezTo>
                      <a:pt x="71" y="65"/>
                      <a:pt x="71" y="65"/>
                      <a:pt x="71" y="65"/>
                    </a:cubicBezTo>
                    <a:cubicBezTo>
                      <a:pt x="80" y="85"/>
                      <a:pt x="80" y="85"/>
                      <a:pt x="80" y="85"/>
                    </a:cubicBezTo>
                    <a:cubicBezTo>
                      <a:pt x="81" y="87"/>
                      <a:pt x="81" y="88"/>
                      <a:pt x="81" y="89"/>
                    </a:cubicBezTo>
                    <a:cubicBezTo>
                      <a:pt x="81" y="90"/>
                      <a:pt x="81" y="90"/>
                      <a:pt x="80" y="91"/>
                    </a:cubicBezTo>
                    <a:cubicBezTo>
                      <a:pt x="80" y="91"/>
                      <a:pt x="79" y="91"/>
                      <a:pt x="78" y="92"/>
                    </a:cubicBezTo>
                    <a:cubicBezTo>
                      <a:pt x="77" y="92"/>
                      <a:pt x="74" y="92"/>
                      <a:pt x="68" y="92"/>
                    </a:cubicBezTo>
                    <a:cubicBezTo>
                      <a:pt x="68" y="96"/>
                      <a:pt x="68" y="96"/>
                      <a:pt x="68" y="96"/>
                    </a:cubicBezTo>
                    <a:cubicBezTo>
                      <a:pt x="91" y="96"/>
                      <a:pt x="91" y="96"/>
                      <a:pt x="91" y="96"/>
                    </a:cubicBezTo>
                    <a:cubicBezTo>
                      <a:pt x="94" y="96"/>
                      <a:pt x="99" y="96"/>
                      <a:pt x="107" y="96"/>
                    </a:cubicBezTo>
                    <a:cubicBezTo>
                      <a:pt x="107" y="92"/>
                      <a:pt x="107" y="92"/>
                      <a:pt x="107" y="92"/>
                    </a:cubicBezTo>
                    <a:cubicBezTo>
                      <a:pt x="103" y="92"/>
                      <a:pt x="100" y="92"/>
                      <a:pt x="99" y="91"/>
                    </a:cubicBezTo>
                    <a:cubicBezTo>
                      <a:pt x="98" y="91"/>
                      <a:pt x="97" y="90"/>
                      <a:pt x="96" y="88"/>
                    </a:cubicBezTo>
                    <a:cubicBezTo>
                      <a:pt x="95" y="85"/>
                      <a:pt x="92" y="79"/>
                      <a:pt x="87" y="68"/>
                    </a:cubicBezTo>
                    <a:cubicBezTo>
                      <a:pt x="56" y="0"/>
                      <a:pt x="56" y="0"/>
                      <a:pt x="56" y="0"/>
                    </a:cubicBezTo>
                    <a:cubicBezTo>
                      <a:pt x="52" y="0"/>
                      <a:pt x="52" y="0"/>
                      <a:pt x="52" y="0"/>
                    </a:cubicBezTo>
                    <a:cubicBezTo>
                      <a:pt x="46" y="14"/>
                      <a:pt x="42" y="24"/>
                      <a:pt x="40" y="28"/>
                    </a:cubicBezTo>
                    <a:cubicBezTo>
                      <a:pt x="22" y="66"/>
                      <a:pt x="22" y="66"/>
                      <a:pt x="22" y="66"/>
                    </a:cubicBezTo>
                    <a:cubicBezTo>
                      <a:pt x="17" y="77"/>
                      <a:pt x="13" y="83"/>
                      <a:pt x="13" y="85"/>
                    </a:cubicBezTo>
                    <a:cubicBezTo>
                      <a:pt x="11" y="88"/>
                      <a:pt x="10" y="90"/>
                      <a:pt x="9" y="90"/>
                    </a:cubicBezTo>
                    <a:cubicBezTo>
                      <a:pt x="8" y="91"/>
                      <a:pt x="8" y="91"/>
                      <a:pt x="7" y="92"/>
                    </a:cubicBezTo>
                    <a:cubicBezTo>
                      <a:pt x="6" y="92"/>
                      <a:pt x="3" y="92"/>
                      <a:pt x="0" y="92"/>
                    </a:cubicBezTo>
                    <a:cubicBezTo>
                      <a:pt x="0" y="96"/>
                      <a:pt x="0" y="96"/>
                      <a:pt x="0" y="96"/>
                    </a:cubicBezTo>
                    <a:cubicBezTo>
                      <a:pt x="5" y="96"/>
                      <a:pt x="10" y="96"/>
                      <a:pt x="15" y="96"/>
                    </a:cubicBezTo>
                    <a:close/>
                    <a:moveTo>
                      <a:pt x="51" y="18"/>
                    </a:moveTo>
                    <a:cubicBezTo>
                      <a:pt x="68" y="59"/>
                      <a:pt x="68" y="59"/>
                      <a:pt x="68" y="59"/>
                    </a:cubicBezTo>
                    <a:cubicBezTo>
                      <a:pt x="33" y="59"/>
                      <a:pt x="33" y="59"/>
                      <a:pt x="33" y="59"/>
                    </a:cubicBezTo>
                    <a:lnTo>
                      <a:pt x="51" y="18"/>
                    </a:lnTo>
                    <a:close/>
                  </a:path>
                </a:pathLst>
              </a:custGeom>
              <a:grpFill/>
              <a:ln>
                <a:noFill/>
              </a:ln>
              <a:extLst/>
            </p:spPr>
            <p:txBody>
              <a:bodyPr/>
              <a:lstStyle/>
              <a:p>
                <a:endParaRPr lang="en-US" dirty="0"/>
              </a:p>
            </p:txBody>
          </p:sp>
          <p:sp>
            <p:nvSpPr>
              <p:cNvPr id="42" name="Freeform 18"/>
              <p:cNvSpPr>
                <a:spLocks noChangeAspect="1"/>
              </p:cNvSpPr>
              <p:nvPr userDrawn="1"/>
            </p:nvSpPr>
            <p:spPr bwMode="auto">
              <a:xfrm>
                <a:off x="336550" y="6300788"/>
                <a:ext cx="77788" cy="69850"/>
              </a:xfrm>
              <a:custGeom>
                <a:avLst/>
                <a:gdLst>
                  <a:gd name="T0" fmla="*/ 77 w 105"/>
                  <a:gd name="T1" fmla="*/ 14 h 95"/>
                  <a:gd name="T2" fmla="*/ 82 w 105"/>
                  <a:gd name="T3" fmla="*/ 7 h 95"/>
                  <a:gd name="T4" fmla="*/ 80 w 105"/>
                  <a:gd name="T5" fmla="*/ 5 h 95"/>
                  <a:gd name="T6" fmla="*/ 70 w 105"/>
                  <a:gd name="T7" fmla="*/ 4 h 95"/>
                  <a:gd name="T8" fmla="*/ 70 w 105"/>
                  <a:gd name="T9" fmla="*/ 0 h 95"/>
                  <a:gd name="T10" fmla="*/ 89 w 105"/>
                  <a:gd name="T11" fmla="*/ 0 h 95"/>
                  <a:gd name="T12" fmla="*/ 105 w 105"/>
                  <a:gd name="T13" fmla="*/ 0 h 95"/>
                  <a:gd name="T14" fmla="*/ 105 w 105"/>
                  <a:gd name="T15" fmla="*/ 4 h 95"/>
                  <a:gd name="T16" fmla="*/ 96 w 105"/>
                  <a:gd name="T17" fmla="*/ 5 h 95"/>
                  <a:gd name="T18" fmla="*/ 92 w 105"/>
                  <a:gd name="T19" fmla="*/ 7 h 95"/>
                  <a:gd name="T20" fmla="*/ 87 w 105"/>
                  <a:gd name="T21" fmla="*/ 13 h 95"/>
                  <a:gd name="T22" fmla="*/ 66 w 105"/>
                  <a:gd name="T23" fmla="*/ 43 h 95"/>
                  <a:gd name="T24" fmla="*/ 59 w 105"/>
                  <a:gd name="T25" fmla="*/ 54 h 95"/>
                  <a:gd name="T26" fmla="*/ 59 w 105"/>
                  <a:gd name="T27" fmla="*/ 58 h 95"/>
                  <a:gd name="T28" fmla="*/ 59 w 105"/>
                  <a:gd name="T29" fmla="*/ 63 h 95"/>
                  <a:gd name="T30" fmla="*/ 59 w 105"/>
                  <a:gd name="T31" fmla="*/ 81 h 95"/>
                  <a:gd name="T32" fmla="*/ 60 w 105"/>
                  <a:gd name="T33" fmla="*/ 89 h 95"/>
                  <a:gd name="T34" fmla="*/ 63 w 105"/>
                  <a:gd name="T35" fmla="*/ 90 h 95"/>
                  <a:gd name="T36" fmla="*/ 73 w 105"/>
                  <a:gd name="T37" fmla="*/ 91 h 95"/>
                  <a:gd name="T38" fmla="*/ 73 w 105"/>
                  <a:gd name="T39" fmla="*/ 95 h 95"/>
                  <a:gd name="T40" fmla="*/ 53 w 105"/>
                  <a:gd name="T41" fmla="*/ 95 h 95"/>
                  <a:gd name="T42" fmla="*/ 32 w 105"/>
                  <a:gd name="T43" fmla="*/ 95 h 95"/>
                  <a:gd name="T44" fmla="*/ 32 w 105"/>
                  <a:gd name="T45" fmla="*/ 91 h 95"/>
                  <a:gd name="T46" fmla="*/ 42 w 105"/>
                  <a:gd name="T47" fmla="*/ 90 h 95"/>
                  <a:gd name="T48" fmla="*/ 44 w 105"/>
                  <a:gd name="T49" fmla="*/ 89 h 95"/>
                  <a:gd name="T50" fmla="*/ 45 w 105"/>
                  <a:gd name="T51" fmla="*/ 82 h 95"/>
                  <a:gd name="T52" fmla="*/ 46 w 105"/>
                  <a:gd name="T53" fmla="*/ 63 h 95"/>
                  <a:gd name="T54" fmla="*/ 46 w 105"/>
                  <a:gd name="T55" fmla="*/ 56 h 95"/>
                  <a:gd name="T56" fmla="*/ 43 w 105"/>
                  <a:gd name="T57" fmla="*/ 50 h 95"/>
                  <a:gd name="T58" fmla="*/ 35 w 105"/>
                  <a:gd name="T59" fmla="*/ 39 h 95"/>
                  <a:gd name="T60" fmla="*/ 17 w 105"/>
                  <a:gd name="T61" fmla="*/ 13 h 95"/>
                  <a:gd name="T62" fmla="*/ 13 w 105"/>
                  <a:gd name="T63" fmla="*/ 7 h 95"/>
                  <a:gd name="T64" fmla="*/ 9 w 105"/>
                  <a:gd name="T65" fmla="*/ 5 h 95"/>
                  <a:gd name="T66" fmla="*/ 0 w 105"/>
                  <a:gd name="T67" fmla="*/ 4 h 95"/>
                  <a:gd name="T68" fmla="*/ 0 w 105"/>
                  <a:gd name="T69" fmla="*/ 0 h 95"/>
                  <a:gd name="T70" fmla="*/ 17 w 105"/>
                  <a:gd name="T71" fmla="*/ 0 h 95"/>
                  <a:gd name="T72" fmla="*/ 43 w 105"/>
                  <a:gd name="T73" fmla="*/ 0 h 95"/>
                  <a:gd name="T74" fmla="*/ 43 w 105"/>
                  <a:gd name="T75" fmla="*/ 4 h 95"/>
                  <a:gd name="T76" fmla="*/ 32 w 105"/>
                  <a:gd name="T77" fmla="*/ 5 h 95"/>
                  <a:gd name="T78" fmla="*/ 30 w 105"/>
                  <a:gd name="T79" fmla="*/ 7 h 95"/>
                  <a:gd name="T80" fmla="*/ 34 w 105"/>
                  <a:gd name="T81" fmla="*/ 14 h 95"/>
                  <a:gd name="T82" fmla="*/ 55 w 105"/>
                  <a:gd name="T83" fmla="*/ 48 h 95"/>
                  <a:gd name="T84" fmla="*/ 77 w 105"/>
                  <a:gd name="T85" fmla="*/ 14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5" h="95">
                    <a:moveTo>
                      <a:pt x="77" y="14"/>
                    </a:moveTo>
                    <a:cubicBezTo>
                      <a:pt x="80" y="10"/>
                      <a:pt x="82" y="7"/>
                      <a:pt x="82" y="7"/>
                    </a:cubicBezTo>
                    <a:cubicBezTo>
                      <a:pt x="82" y="6"/>
                      <a:pt x="81" y="5"/>
                      <a:pt x="80" y="5"/>
                    </a:cubicBezTo>
                    <a:cubicBezTo>
                      <a:pt x="79" y="5"/>
                      <a:pt x="75" y="4"/>
                      <a:pt x="70" y="4"/>
                    </a:cubicBezTo>
                    <a:cubicBezTo>
                      <a:pt x="70" y="0"/>
                      <a:pt x="70" y="0"/>
                      <a:pt x="70" y="0"/>
                    </a:cubicBezTo>
                    <a:cubicBezTo>
                      <a:pt x="79" y="0"/>
                      <a:pt x="84" y="0"/>
                      <a:pt x="89" y="0"/>
                    </a:cubicBezTo>
                    <a:cubicBezTo>
                      <a:pt x="93" y="0"/>
                      <a:pt x="96" y="0"/>
                      <a:pt x="105" y="0"/>
                    </a:cubicBezTo>
                    <a:cubicBezTo>
                      <a:pt x="105" y="4"/>
                      <a:pt x="105" y="4"/>
                      <a:pt x="105" y="4"/>
                    </a:cubicBezTo>
                    <a:cubicBezTo>
                      <a:pt x="100" y="4"/>
                      <a:pt x="97" y="5"/>
                      <a:pt x="96" y="5"/>
                    </a:cubicBezTo>
                    <a:cubicBezTo>
                      <a:pt x="95" y="5"/>
                      <a:pt x="93" y="6"/>
                      <a:pt x="92" y="7"/>
                    </a:cubicBezTo>
                    <a:cubicBezTo>
                      <a:pt x="91" y="7"/>
                      <a:pt x="89" y="10"/>
                      <a:pt x="87" y="13"/>
                    </a:cubicBezTo>
                    <a:cubicBezTo>
                      <a:pt x="66" y="43"/>
                      <a:pt x="66" y="43"/>
                      <a:pt x="66" y="43"/>
                    </a:cubicBezTo>
                    <a:cubicBezTo>
                      <a:pt x="62" y="49"/>
                      <a:pt x="60" y="53"/>
                      <a:pt x="59" y="54"/>
                    </a:cubicBezTo>
                    <a:cubicBezTo>
                      <a:pt x="59" y="56"/>
                      <a:pt x="59" y="57"/>
                      <a:pt x="59" y="58"/>
                    </a:cubicBezTo>
                    <a:cubicBezTo>
                      <a:pt x="59" y="63"/>
                      <a:pt x="59" y="63"/>
                      <a:pt x="59" y="63"/>
                    </a:cubicBezTo>
                    <a:cubicBezTo>
                      <a:pt x="59" y="69"/>
                      <a:pt x="59" y="75"/>
                      <a:pt x="59" y="81"/>
                    </a:cubicBezTo>
                    <a:cubicBezTo>
                      <a:pt x="59" y="85"/>
                      <a:pt x="60" y="88"/>
                      <a:pt x="60" y="89"/>
                    </a:cubicBezTo>
                    <a:cubicBezTo>
                      <a:pt x="61" y="89"/>
                      <a:pt x="61" y="90"/>
                      <a:pt x="63" y="90"/>
                    </a:cubicBezTo>
                    <a:cubicBezTo>
                      <a:pt x="64" y="91"/>
                      <a:pt x="67" y="91"/>
                      <a:pt x="73" y="91"/>
                    </a:cubicBezTo>
                    <a:cubicBezTo>
                      <a:pt x="73" y="95"/>
                      <a:pt x="73" y="95"/>
                      <a:pt x="73" y="95"/>
                    </a:cubicBezTo>
                    <a:cubicBezTo>
                      <a:pt x="65" y="95"/>
                      <a:pt x="58" y="95"/>
                      <a:pt x="53" y="95"/>
                    </a:cubicBezTo>
                    <a:cubicBezTo>
                      <a:pt x="47" y="95"/>
                      <a:pt x="40" y="95"/>
                      <a:pt x="32" y="95"/>
                    </a:cubicBezTo>
                    <a:cubicBezTo>
                      <a:pt x="32" y="91"/>
                      <a:pt x="32" y="91"/>
                      <a:pt x="32" y="91"/>
                    </a:cubicBezTo>
                    <a:cubicBezTo>
                      <a:pt x="37" y="91"/>
                      <a:pt x="40" y="91"/>
                      <a:pt x="42" y="90"/>
                    </a:cubicBezTo>
                    <a:cubicBezTo>
                      <a:pt x="43" y="90"/>
                      <a:pt x="44" y="90"/>
                      <a:pt x="44" y="89"/>
                    </a:cubicBezTo>
                    <a:cubicBezTo>
                      <a:pt x="45" y="88"/>
                      <a:pt x="45" y="86"/>
                      <a:pt x="45" y="82"/>
                    </a:cubicBezTo>
                    <a:cubicBezTo>
                      <a:pt x="45" y="81"/>
                      <a:pt x="45" y="75"/>
                      <a:pt x="46" y="63"/>
                    </a:cubicBezTo>
                    <a:cubicBezTo>
                      <a:pt x="46" y="56"/>
                      <a:pt x="46" y="56"/>
                      <a:pt x="46" y="56"/>
                    </a:cubicBezTo>
                    <a:cubicBezTo>
                      <a:pt x="45" y="54"/>
                      <a:pt x="44" y="52"/>
                      <a:pt x="43" y="50"/>
                    </a:cubicBezTo>
                    <a:cubicBezTo>
                      <a:pt x="42" y="49"/>
                      <a:pt x="40" y="45"/>
                      <a:pt x="35" y="39"/>
                    </a:cubicBezTo>
                    <a:cubicBezTo>
                      <a:pt x="17" y="13"/>
                      <a:pt x="17" y="13"/>
                      <a:pt x="17" y="13"/>
                    </a:cubicBezTo>
                    <a:cubicBezTo>
                      <a:pt x="15" y="10"/>
                      <a:pt x="14" y="7"/>
                      <a:pt x="13" y="7"/>
                    </a:cubicBezTo>
                    <a:cubicBezTo>
                      <a:pt x="12" y="6"/>
                      <a:pt x="10" y="5"/>
                      <a:pt x="9" y="5"/>
                    </a:cubicBezTo>
                    <a:cubicBezTo>
                      <a:pt x="8" y="5"/>
                      <a:pt x="6" y="4"/>
                      <a:pt x="0" y="4"/>
                    </a:cubicBezTo>
                    <a:cubicBezTo>
                      <a:pt x="0" y="0"/>
                      <a:pt x="0" y="0"/>
                      <a:pt x="0" y="0"/>
                    </a:cubicBezTo>
                    <a:cubicBezTo>
                      <a:pt x="9" y="0"/>
                      <a:pt x="12" y="0"/>
                      <a:pt x="17" y="0"/>
                    </a:cubicBezTo>
                    <a:cubicBezTo>
                      <a:pt x="22" y="0"/>
                      <a:pt x="34" y="0"/>
                      <a:pt x="43" y="0"/>
                    </a:cubicBezTo>
                    <a:cubicBezTo>
                      <a:pt x="43" y="4"/>
                      <a:pt x="43" y="4"/>
                      <a:pt x="43" y="4"/>
                    </a:cubicBezTo>
                    <a:cubicBezTo>
                      <a:pt x="38" y="4"/>
                      <a:pt x="33" y="5"/>
                      <a:pt x="32" y="5"/>
                    </a:cubicBezTo>
                    <a:cubicBezTo>
                      <a:pt x="31" y="5"/>
                      <a:pt x="30" y="6"/>
                      <a:pt x="30" y="7"/>
                    </a:cubicBezTo>
                    <a:cubicBezTo>
                      <a:pt x="30" y="7"/>
                      <a:pt x="31" y="10"/>
                      <a:pt x="34" y="14"/>
                    </a:cubicBezTo>
                    <a:cubicBezTo>
                      <a:pt x="55" y="48"/>
                      <a:pt x="55" y="48"/>
                      <a:pt x="55" y="48"/>
                    </a:cubicBezTo>
                    <a:lnTo>
                      <a:pt x="77" y="14"/>
                    </a:lnTo>
                    <a:close/>
                  </a:path>
                </a:pathLst>
              </a:custGeom>
              <a:grpFill/>
              <a:ln>
                <a:noFill/>
              </a:ln>
              <a:extLst/>
            </p:spPr>
            <p:txBody>
              <a:bodyPr/>
              <a:lstStyle/>
              <a:p>
                <a:endParaRPr lang="en-US" dirty="0"/>
              </a:p>
            </p:txBody>
          </p:sp>
          <p:sp>
            <p:nvSpPr>
              <p:cNvPr id="43" name="Freeform 19"/>
              <p:cNvSpPr>
                <a:spLocks noChangeAspect="1" noEditPoints="1"/>
              </p:cNvSpPr>
              <p:nvPr userDrawn="1"/>
            </p:nvSpPr>
            <p:spPr bwMode="auto">
              <a:xfrm>
                <a:off x="420688" y="6299200"/>
                <a:ext cx="85725" cy="80963"/>
              </a:xfrm>
              <a:custGeom>
                <a:avLst/>
                <a:gdLst>
                  <a:gd name="T0" fmla="*/ 19 w 106"/>
                  <a:gd name="T1" fmla="*/ 24 h 99"/>
                  <a:gd name="T2" fmla="*/ 31 w 106"/>
                  <a:gd name="T3" fmla="*/ 10 h 99"/>
                  <a:gd name="T4" fmla="*/ 51 w 106"/>
                  <a:gd name="T5" fmla="*/ 5 h 99"/>
                  <a:gd name="T6" fmla="*/ 66 w 106"/>
                  <a:gd name="T7" fmla="*/ 8 h 99"/>
                  <a:gd name="T8" fmla="*/ 76 w 106"/>
                  <a:gd name="T9" fmla="*/ 13 h 99"/>
                  <a:gd name="T10" fmla="*/ 84 w 106"/>
                  <a:gd name="T11" fmla="*/ 21 h 99"/>
                  <a:gd name="T12" fmla="*/ 88 w 106"/>
                  <a:gd name="T13" fmla="*/ 31 h 99"/>
                  <a:gd name="T14" fmla="*/ 91 w 106"/>
                  <a:gd name="T15" fmla="*/ 51 h 99"/>
                  <a:gd name="T16" fmla="*/ 87 w 106"/>
                  <a:gd name="T17" fmla="*/ 73 h 99"/>
                  <a:gd name="T18" fmla="*/ 75 w 106"/>
                  <a:gd name="T19" fmla="*/ 88 h 99"/>
                  <a:gd name="T20" fmla="*/ 55 w 106"/>
                  <a:gd name="T21" fmla="*/ 93 h 99"/>
                  <a:gd name="T22" fmla="*/ 40 w 106"/>
                  <a:gd name="T23" fmla="*/ 91 h 99"/>
                  <a:gd name="T24" fmla="*/ 28 w 106"/>
                  <a:gd name="T25" fmla="*/ 82 h 99"/>
                  <a:gd name="T26" fmla="*/ 19 w 106"/>
                  <a:gd name="T27" fmla="*/ 69 h 99"/>
                  <a:gd name="T28" fmla="*/ 16 w 106"/>
                  <a:gd name="T29" fmla="*/ 57 h 99"/>
                  <a:gd name="T30" fmla="*/ 14 w 106"/>
                  <a:gd name="T31" fmla="*/ 45 h 99"/>
                  <a:gd name="T32" fmla="*/ 19 w 106"/>
                  <a:gd name="T33" fmla="*/ 24 h 99"/>
                  <a:gd name="T34" fmla="*/ 3 w 106"/>
                  <a:gd name="T35" fmla="*/ 69 h 99"/>
                  <a:gd name="T36" fmla="*/ 13 w 106"/>
                  <a:gd name="T37" fmla="*/ 86 h 99"/>
                  <a:gd name="T38" fmla="*/ 29 w 106"/>
                  <a:gd name="T39" fmla="*/ 96 h 99"/>
                  <a:gd name="T40" fmla="*/ 50 w 106"/>
                  <a:gd name="T41" fmla="*/ 99 h 99"/>
                  <a:gd name="T42" fmla="*/ 90 w 106"/>
                  <a:gd name="T43" fmla="*/ 84 h 99"/>
                  <a:gd name="T44" fmla="*/ 106 w 106"/>
                  <a:gd name="T45" fmla="*/ 46 h 99"/>
                  <a:gd name="T46" fmla="*/ 105 w 106"/>
                  <a:gd name="T47" fmla="*/ 33 h 99"/>
                  <a:gd name="T48" fmla="*/ 101 w 106"/>
                  <a:gd name="T49" fmla="*/ 22 h 99"/>
                  <a:gd name="T50" fmla="*/ 91 w 106"/>
                  <a:gd name="T51" fmla="*/ 11 h 99"/>
                  <a:gd name="T52" fmla="*/ 75 w 106"/>
                  <a:gd name="T53" fmla="*/ 3 h 99"/>
                  <a:gd name="T54" fmla="*/ 54 w 106"/>
                  <a:gd name="T55" fmla="*/ 0 h 99"/>
                  <a:gd name="T56" fmla="*/ 32 w 106"/>
                  <a:gd name="T57" fmla="*/ 3 h 99"/>
                  <a:gd name="T58" fmla="*/ 14 w 106"/>
                  <a:gd name="T59" fmla="*/ 14 h 99"/>
                  <a:gd name="T60" fmla="*/ 3 w 106"/>
                  <a:gd name="T61" fmla="*/ 30 h 99"/>
                  <a:gd name="T62" fmla="*/ 0 w 106"/>
                  <a:gd name="T63" fmla="*/ 50 h 99"/>
                  <a:gd name="T64" fmla="*/ 3 w 106"/>
                  <a:gd name="T65" fmla="*/ 69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6" h="99">
                    <a:moveTo>
                      <a:pt x="19" y="24"/>
                    </a:moveTo>
                    <a:cubicBezTo>
                      <a:pt x="22" y="18"/>
                      <a:pt x="26" y="13"/>
                      <a:pt x="31" y="10"/>
                    </a:cubicBezTo>
                    <a:cubicBezTo>
                      <a:pt x="37" y="7"/>
                      <a:pt x="44" y="5"/>
                      <a:pt x="51" y="5"/>
                    </a:cubicBezTo>
                    <a:cubicBezTo>
                      <a:pt x="56" y="5"/>
                      <a:pt x="61" y="6"/>
                      <a:pt x="66" y="8"/>
                    </a:cubicBezTo>
                    <a:cubicBezTo>
                      <a:pt x="70" y="9"/>
                      <a:pt x="74" y="11"/>
                      <a:pt x="76" y="13"/>
                    </a:cubicBezTo>
                    <a:cubicBezTo>
                      <a:pt x="79" y="16"/>
                      <a:pt x="82" y="18"/>
                      <a:pt x="84" y="21"/>
                    </a:cubicBezTo>
                    <a:cubicBezTo>
                      <a:pt x="86" y="24"/>
                      <a:pt x="87" y="27"/>
                      <a:pt x="88" y="31"/>
                    </a:cubicBezTo>
                    <a:cubicBezTo>
                      <a:pt x="90" y="37"/>
                      <a:pt x="91" y="44"/>
                      <a:pt x="91" y="51"/>
                    </a:cubicBezTo>
                    <a:cubicBezTo>
                      <a:pt x="91" y="59"/>
                      <a:pt x="90" y="67"/>
                      <a:pt x="87" y="73"/>
                    </a:cubicBezTo>
                    <a:cubicBezTo>
                      <a:pt x="85" y="79"/>
                      <a:pt x="80" y="84"/>
                      <a:pt x="75" y="88"/>
                    </a:cubicBezTo>
                    <a:cubicBezTo>
                      <a:pt x="69" y="91"/>
                      <a:pt x="63" y="93"/>
                      <a:pt x="55" y="93"/>
                    </a:cubicBezTo>
                    <a:cubicBezTo>
                      <a:pt x="50" y="93"/>
                      <a:pt x="45" y="92"/>
                      <a:pt x="40" y="91"/>
                    </a:cubicBezTo>
                    <a:cubicBezTo>
                      <a:pt x="36" y="89"/>
                      <a:pt x="32" y="86"/>
                      <a:pt x="28" y="82"/>
                    </a:cubicBezTo>
                    <a:cubicBezTo>
                      <a:pt x="24" y="79"/>
                      <a:pt x="21" y="74"/>
                      <a:pt x="19" y="69"/>
                    </a:cubicBezTo>
                    <a:cubicBezTo>
                      <a:pt x="18" y="66"/>
                      <a:pt x="17" y="62"/>
                      <a:pt x="16" y="57"/>
                    </a:cubicBezTo>
                    <a:cubicBezTo>
                      <a:pt x="15" y="53"/>
                      <a:pt x="14" y="49"/>
                      <a:pt x="14" y="45"/>
                    </a:cubicBezTo>
                    <a:cubicBezTo>
                      <a:pt x="14" y="37"/>
                      <a:pt x="16" y="30"/>
                      <a:pt x="19" y="24"/>
                    </a:cubicBezTo>
                    <a:close/>
                    <a:moveTo>
                      <a:pt x="3" y="69"/>
                    </a:moveTo>
                    <a:cubicBezTo>
                      <a:pt x="5" y="76"/>
                      <a:pt x="9" y="81"/>
                      <a:pt x="13" y="86"/>
                    </a:cubicBezTo>
                    <a:cubicBezTo>
                      <a:pt x="18" y="90"/>
                      <a:pt x="23" y="94"/>
                      <a:pt x="29" y="96"/>
                    </a:cubicBezTo>
                    <a:cubicBezTo>
                      <a:pt x="36" y="98"/>
                      <a:pt x="43" y="99"/>
                      <a:pt x="50" y="99"/>
                    </a:cubicBezTo>
                    <a:cubicBezTo>
                      <a:pt x="66" y="99"/>
                      <a:pt x="80" y="94"/>
                      <a:pt x="90" y="84"/>
                    </a:cubicBezTo>
                    <a:cubicBezTo>
                      <a:pt x="101" y="74"/>
                      <a:pt x="106" y="62"/>
                      <a:pt x="106" y="46"/>
                    </a:cubicBezTo>
                    <a:cubicBezTo>
                      <a:pt x="106" y="42"/>
                      <a:pt x="106" y="37"/>
                      <a:pt x="105" y="33"/>
                    </a:cubicBezTo>
                    <a:cubicBezTo>
                      <a:pt x="104" y="29"/>
                      <a:pt x="102" y="25"/>
                      <a:pt x="101" y="22"/>
                    </a:cubicBezTo>
                    <a:cubicBezTo>
                      <a:pt x="98" y="18"/>
                      <a:pt x="95" y="15"/>
                      <a:pt x="91" y="11"/>
                    </a:cubicBezTo>
                    <a:cubicBezTo>
                      <a:pt x="87" y="8"/>
                      <a:pt x="82" y="5"/>
                      <a:pt x="75" y="3"/>
                    </a:cubicBezTo>
                    <a:cubicBezTo>
                      <a:pt x="69" y="1"/>
                      <a:pt x="62" y="0"/>
                      <a:pt x="54" y="0"/>
                    </a:cubicBezTo>
                    <a:cubicBezTo>
                      <a:pt x="46" y="0"/>
                      <a:pt x="38" y="1"/>
                      <a:pt x="32" y="3"/>
                    </a:cubicBezTo>
                    <a:cubicBezTo>
                      <a:pt x="25" y="6"/>
                      <a:pt x="19" y="9"/>
                      <a:pt x="14" y="14"/>
                    </a:cubicBezTo>
                    <a:cubicBezTo>
                      <a:pt x="9" y="19"/>
                      <a:pt x="5" y="24"/>
                      <a:pt x="3" y="30"/>
                    </a:cubicBezTo>
                    <a:cubicBezTo>
                      <a:pt x="1" y="36"/>
                      <a:pt x="0" y="43"/>
                      <a:pt x="0" y="50"/>
                    </a:cubicBezTo>
                    <a:cubicBezTo>
                      <a:pt x="0" y="56"/>
                      <a:pt x="1" y="63"/>
                      <a:pt x="3" y="69"/>
                    </a:cubicBezTo>
                    <a:close/>
                  </a:path>
                </a:pathLst>
              </a:custGeom>
              <a:grpFill/>
              <a:ln>
                <a:noFill/>
              </a:ln>
              <a:extLst/>
            </p:spPr>
            <p:txBody>
              <a:bodyPr/>
              <a:lstStyle/>
              <a:p>
                <a:endParaRPr lang="en-US" dirty="0"/>
              </a:p>
            </p:txBody>
          </p:sp>
        </p:grpSp>
      </p:grpSp>
    </p:spTree>
    <p:extLst>
      <p:ext uri="{BB962C8B-B14F-4D97-AF65-F5344CB8AC3E}">
        <p14:creationId xmlns:p14="http://schemas.microsoft.com/office/powerpoint/2010/main" val="3031830298"/>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58368" y="1371600"/>
            <a:ext cx="3840480" cy="4800600"/>
          </a:xfrm>
        </p:spPr>
        <p:txBody>
          <a:bodyPr/>
          <a:lstStyle>
            <a:lvl1pPr>
              <a:defRPr sz="2400"/>
            </a:lvl1pPr>
            <a:lvl2pPr>
              <a:defRPr sz="2400"/>
            </a:lvl2pPr>
            <a:lvl3pPr>
              <a:defRPr sz="2400"/>
            </a:lvl3pPr>
            <a:lvl4pPr>
              <a:defRPr sz="2400"/>
            </a:lvl4pPr>
            <a:lvl5pPr>
              <a:defRPr sz="2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371600"/>
            <a:ext cx="3840480" cy="4800600"/>
          </a:xfrm>
        </p:spPr>
        <p:txBody>
          <a:bodyPr/>
          <a:lstStyle>
            <a:lvl1pPr>
              <a:defRPr sz="2400"/>
            </a:lvl1pPr>
            <a:lvl2pPr>
              <a:defRPr sz="2400"/>
            </a:lvl2pPr>
            <a:lvl3pPr>
              <a:defRPr sz="2400"/>
            </a:lvl3pPr>
            <a:lvl4pPr>
              <a:defRPr sz="2400"/>
            </a:lvl4pPr>
            <a:lvl5pPr>
              <a:defRPr sz="2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82E6173-C76E-4A9B-974F-2648945F33A6}" type="datetimeFigureOut">
              <a:rPr lang="en-US" smtClean="0"/>
              <a:t>3/28/2013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2933E7-78F5-43F7-931E-F79EC810BB82}" type="slidenum">
              <a:rPr lang="en-US" smtClean="0"/>
              <a:t>‹#›</a:t>
            </a:fld>
            <a:endParaRPr lang="en-US"/>
          </a:p>
        </p:txBody>
      </p:sp>
      <p:grpSp>
        <p:nvGrpSpPr>
          <p:cNvPr id="20" name="Group 19"/>
          <p:cNvGrpSpPr/>
          <p:nvPr/>
        </p:nvGrpSpPr>
        <p:grpSpPr>
          <a:xfrm>
            <a:off x="120650" y="6299200"/>
            <a:ext cx="420688" cy="458788"/>
            <a:chOff x="120650" y="6299200"/>
            <a:chExt cx="420688" cy="458788"/>
          </a:xfrm>
          <a:solidFill>
            <a:srgbClr val="FFFFFF"/>
          </a:solidFill>
        </p:grpSpPr>
        <p:sp>
          <p:nvSpPr>
            <p:cNvPr id="33" name="Freeform 9"/>
            <p:cNvSpPr>
              <a:spLocks noChangeAspect="1" noEditPoints="1"/>
            </p:cNvSpPr>
            <p:nvPr userDrawn="1"/>
          </p:nvSpPr>
          <p:spPr bwMode="auto">
            <a:xfrm>
              <a:off x="184150" y="6523038"/>
              <a:ext cx="293688" cy="234950"/>
            </a:xfrm>
            <a:custGeom>
              <a:avLst/>
              <a:gdLst>
                <a:gd name="T0" fmla="*/ 283 w 359"/>
                <a:gd name="T1" fmla="*/ 0 h 287"/>
                <a:gd name="T2" fmla="*/ 207 w 359"/>
                <a:gd name="T3" fmla="*/ 0 h 287"/>
                <a:gd name="T4" fmla="*/ 207 w 359"/>
                <a:gd name="T5" fmla="*/ 86 h 287"/>
                <a:gd name="T6" fmla="*/ 244 w 359"/>
                <a:gd name="T7" fmla="*/ 171 h 287"/>
                <a:gd name="T8" fmla="*/ 244 w 359"/>
                <a:gd name="T9" fmla="*/ 159 h 287"/>
                <a:gd name="T10" fmla="*/ 224 w 359"/>
                <a:gd name="T11" fmla="*/ 96 h 287"/>
                <a:gd name="T12" fmla="*/ 224 w 359"/>
                <a:gd name="T13" fmla="*/ 74 h 287"/>
                <a:gd name="T14" fmla="*/ 253 w 359"/>
                <a:gd name="T15" fmla="*/ 74 h 287"/>
                <a:gd name="T16" fmla="*/ 253 w 359"/>
                <a:gd name="T17" fmla="*/ 171 h 287"/>
                <a:gd name="T18" fmla="*/ 180 w 359"/>
                <a:gd name="T19" fmla="*/ 280 h 287"/>
                <a:gd name="T20" fmla="*/ 106 w 359"/>
                <a:gd name="T21" fmla="*/ 177 h 287"/>
                <a:gd name="T22" fmla="*/ 151 w 359"/>
                <a:gd name="T23" fmla="*/ 86 h 287"/>
                <a:gd name="T24" fmla="*/ 151 w 359"/>
                <a:gd name="T25" fmla="*/ 74 h 287"/>
                <a:gd name="T26" fmla="*/ 180 w 359"/>
                <a:gd name="T27" fmla="*/ 74 h 287"/>
                <a:gd name="T28" fmla="*/ 198 w 359"/>
                <a:gd name="T29" fmla="*/ 74 h 287"/>
                <a:gd name="T30" fmla="*/ 198 w 359"/>
                <a:gd name="T31" fmla="*/ 56 h 287"/>
                <a:gd name="T32" fmla="*/ 180 w 359"/>
                <a:gd name="T33" fmla="*/ 56 h 287"/>
                <a:gd name="T34" fmla="*/ 151 w 359"/>
                <a:gd name="T35" fmla="*/ 56 h 287"/>
                <a:gd name="T36" fmla="*/ 151 w 359"/>
                <a:gd name="T37" fmla="*/ 56 h 287"/>
                <a:gd name="T38" fmla="*/ 134 w 359"/>
                <a:gd name="T39" fmla="*/ 56 h 287"/>
                <a:gd name="T40" fmla="*/ 134 w 359"/>
                <a:gd name="T41" fmla="*/ 56 h 287"/>
                <a:gd name="T42" fmla="*/ 89 w 359"/>
                <a:gd name="T43" fmla="*/ 56 h 287"/>
                <a:gd name="T44" fmla="*/ 89 w 359"/>
                <a:gd name="T45" fmla="*/ 159 h 287"/>
                <a:gd name="T46" fmla="*/ 89 w 359"/>
                <a:gd name="T47" fmla="*/ 169 h 287"/>
                <a:gd name="T48" fmla="*/ 89 w 359"/>
                <a:gd name="T49" fmla="*/ 169 h 287"/>
                <a:gd name="T50" fmla="*/ 106 w 359"/>
                <a:gd name="T51" fmla="*/ 155 h 287"/>
                <a:gd name="T52" fmla="*/ 106 w 359"/>
                <a:gd name="T53" fmla="*/ 155 h 287"/>
                <a:gd name="T54" fmla="*/ 106 w 359"/>
                <a:gd name="T55" fmla="*/ 74 h 287"/>
                <a:gd name="T56" fmla="*/ 134 w 359"/>
                <a:gd name="T57" fmla="*/ 74 h 287"/>
                <a:gd name="T58" fmla="*/ 134 w 359"/>
                <a:gd name="T59" fmla="*/ 74 h 287"/>
                <a:gd name="T60" fmla="*/ 134 w 359"/>
                <a:gd name="T61" fmla="*/ 96 h 287"/>
                <a:gd name="T62" fmla="*/ 75 w 359"/>
                <a:gd name="T63" fmla="*/ 186 h 287"/>
                <a:gd name="T64" fmla="*/ 17 w 359"/>
                <a:gd name="T65" fmla="*/ 96 h 287"/>
                <a:gd name="T66" fmla="*/ 17 w 359"/>
                <a:gd name="T67" fmla="*/ 18 h 287"/>
                <a:gd name="T68" fmla="*/ 75 w 359"/>
                <a:gd name="T69" fmla="*/ 18 h 287"/>
                <a:gd name="T70" fmla="*/ 134 w 359"/>
                <a:gd name="T71" fmla="*/ 18 h 287"/>
                <a:gd name="T72" fmla="*/ 134 w 359"/>
                <a:gd name="T73" fmla="*/ 48 h 287"/>
                <a:gd name="T74" fmla="*/ 151 w 359"/>
                <a:gd name="T75" fmla="*/ 48 h 287"/>
                <a:gd name="T76" fmla="*/ 151 w 359"/>
                <a:gd name="T77" fmla="*/ 0 h 287"/>
                <a:gd name="T78" fmla="*/ 75 w 359"/>
                <a:gd name="T79" fmla="*/ 0 h 287"/>
                <a:gd name="T80" fmla="*/ 0 w 359"/>
                <a:gd name="T81" fmla="*/ 0 h 287"/>
                <a:gd name="T82" fmla="*/ 0 w 359"/>
                <a:gd name="T83" fmla="*/ 86 h 287"/>
                <a:gd name="T84" fmla="*/ 75 w 359"/>
                <a:gd name="T85" fmla="*/ 192 h 287"/>
                <a:gd name="T86" fmla="*/ 91 w 359"/>
                <a:gd name="T87" fmla="*/ 186 h 287"/>
                <a:gd name="T88" fmla="*/ 180 w 359"/>
                <a:gd name="T89" fmla="*/ 287 h 287"/>
                <a:gd name="T90" fmla="*/ 269 w 359"/>
                <a:gd name="T91" fmla="*/ 186 h 287"/>
                <a:gd name="T92" fmla="*/ 283 w 359"/>
                <a:gd name="T93" fmla="*/ 192 h 287"/>
                <a:gd name="T94" fmla="*/ 359 w 359"/>
                <a:gd name="T95" fmla="*/ 86 h 287"/>
                <a:gd name="T96" fmla="*/ 359 w 359"/>
                <a:gd name="T97" fmla="*/ 0 h 287"/>
                <a:gd name="T98" fmla="*/ 283 w 359"/>
                <a:gd name="T99" fmla="*/ 0 h 287"/>
                <a:gd name="T100" fmla="*/ 341 w 359"/>
                <a:gd name="T101" fmla="*/ 96 h 287"/>
                <a:gd name="T102" fmla="*/ 283 w 359"/>
                <a:gd name="T103" fmla="*/ 186 h 287"/>
                <a:gd name="T104" fmla="*/ 270 w 359"/>
                <a:gd name="T105" fmla="*/ 179 h 287"/>
                <a:gd name="T106" fmla="*/ 271 w 359"/>
                <a:gd name="T107" fmla="*/ 159 h 287"/>
                <a:gd name="T108" fmla="*/ 271 w 359"/>
                <a:gd name="T109" fmla="*/ 56 h 287"/>
                <a:gd name="T110" fmla="*/ 224 w 359"/>
                <a:gd name="T111" fmla="*/ 56 h 287"/>
                <a:gd name="T112" fmla="*/ 224 w 359"/>
                <a:gd name="T113" fmla="*/ 18 h 287"/>
                <a:gd name="T114" fmla="*/ 283 w 359"/>
                <a:gd name="T115" fmla="*/ 18 h 287"/>
                <a:gd name="T116" fmla="*/ 341 w 359"/>
                <a:gd name="T117" fmla="*/ 18 h 287"/>
                <a:gd name="T118" fmla="*/ 341 w 359"/>
                <a:gd name="T119" fmla="*/ 96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59" h="287">
                  <a:moveTo>
                    <a:pt x="283" y="0"/>
                  </a:moveTo>
                  <a:cubicBezTo>
                    <a:pt x="207" y="0"/>
                    <a:pt x="207" y="0"/>
                    <a:pt x="207" y="0"/>
                  </a:cubicBezTo>
                  <a:cubicBezTo>
                    <a:pt x="207" y="86"/>
                    <a:pt x="207" y="86"/>
                    <a:pt x="207" y="86"/>
                  </a:cubicBezTo>
                  <a:cubicBezTo>
                    <a:pt x="207" y="125"/>
                    <a:pt x="221" y="152"/>
                    <a:pt x="244" y="171"/>
                  </a:cubicBezTo>
                  <a:cubicBezTo>
                    <a:pt x="244" y="159"/>
                    <a:pt x="244" y="159"/>
                    <a:pt x="244" y="159"/>
                  </a:cubicBezTo>
                  <a:cubicBezTo>
                    <a:pt x="227" y="139"/>
                    <a:pt x="224" y="116"/>
                    <a:pt x="224" y="96"/>
                  </a:cubicBezTo>
                  <a:cubicBezTo>
                    <a:pt x="224" y="74"/>
                    <a:pt x="224" y="74"/>
                    <a:pt x="224" y="74"/>
                  </a:cubicBezTo>
                  <a:cubicBezTo>
                    <a:pt x="253" y="74"/>
                    <a:pt x="253" y="74"/>
                    <a:pt x="253" y="74"/>
                  </a:cubicBezTo>
                  <a:cubicBezTo>
                    <a:pt x="253" y="171"/>
                    <a:pt x="253" y="171"/>
                    <a:pt x="253" y="171"/>
                  </a:cubicBezTo>
                  <a:cubicBezTo>
                    <a:pt x="253" y="207"/>
                    <a:pt x="243" y="252"/>
                    <a:pt x="180" y="280"/>
                  </a:cubicBezTo>
                  <a:cubicBezTo>
                    <a:pt x="119" y="253"/>
                    <a:pt x="107" y="211"/>
                    <a:pt x="106" y="177"/>
                  </a:cubicBezTo>
                  <a:cubicBezTo>
                    <a:pt x="135" y="157"/>
                    <a:pt x="151" y="129"/>
                    <a:pt x="151" y="86"/>
                  </a:cubicBezTo>
                  <a:cubicBezTo>
                    <a:pt x="151" y="74"/>
                    <a:pt x="151" y="74"/>
                    <a:pt x="151" y="74"/>
                  </a:cubicBezTo>
                  <a:cubicBezTo>
                    <a:pt x="180" y="74"/>
                    <a:pt x="180" y="74"/>
                    <a:pt x="180" y="74"/>
                  </a:cubicBezTo>
                  <a:cubicBezTo>
                    <a:pt x="198" y="74"/>
                    <a:pt x="198" y="74"/>
                    <a:pt x="198" y="74"/>
                  </a:cubicBezTo>
                  <a:cubicBezTo>
                    <a:pt x="198" y="56"/>
                    <a:pt x="198" y="56"/>
                    <a:pt x="198" y="56"/>
                  </a:cubicBezTo>
                  <a:cubicBezTo>
                    <a:pt x="180" y="56"/>
                    <a:pt x="180" y="56"/>
                    <a:pt x="180" y="56"/>
                  </a:cubicBezTo>
                  <a:cubicBezTo>
                    <a:pt x="151" y="56"/>
                    <a:pt x="151" y="56"/>
                    <a:pt x="151" y="56"/>
                  </a:cubicBezTo>
                  <a:cubicBezTo>
                    <a:pt x="151" y="56"/>
                    <a:pt x="151" y="56"/>
                    <a:pt x="151" y="56"/>
                  </a:cubicBezTo>
                  <a:cubicBezTo>
                    <a:pt x="134" y="56"/>
                    <a:pt x="134" y="56"/>
                    <a:pt x="134" y="56"/>
                  </a:cubicBezTo>
                  <a:cubicBezTo>
                    <a:pt x="134" y="56"/>
                    <a:pt x="134" y="56"/>
                    <a:pt x="134" y="56"/>
                  </a:cubicBezTo>
                  <a:cubicBezTo>
                    <a:pt x="89" y="56"/>
                    <a:pt x="89" y="56"/>
                    <a:pt x="89" y="56"/>
                  </a:cubicBezTo>
                  <a:cubicBezTo>
                    <a:pt x="89" y="159"/>
                    <a:pt x="89" y="159"/>
                    <a:pt x="89" y="159"/>
                  </a:cubicBezTo>
                  <a:cubicBezTo>
                    <a:pt x="89" y="162"/>
                    <a:pt x="89" y="166"/>
                    <a:pt x="89" y="169"/>
                  </a:cubicBezTo>
                  <a:cubicBezTo>
                    <a:pt x="89" y="169"/>
                    <a:pt x="89" y="169"/>
                    <a:pt x="89" y="169"/>
                  </a:cubicBezTo>
                  <a:cubicBezTo>
                    <a:pt x="96" y="165"/>
                    <a:pt x="101" y="160"/>
                    <a:pt x="106" y="155"/>
                  </a:cubicBezTo>
                  <a:cubicBezTo>
                    <a:pt x="106" y="155"/>
                    <a:pt x="106" y="155"/>
                    <a:pt x="106" y="155"/>
                  </a:cubicBezTo>
                  <a:cubicBezTo>
                    <a:pt x="106" y="74"/>
                    <a:pt x="106" y="74"/>
                    <a:pt x="106" y="74"/>
                  </a:cubicBezTo>
                  <a:cubicBezTo>
                    <a:pt x="134" y="74"/>
                    <a:pt x="134" y="74"/>
                    <a:pt x="134" y="74"/>
                  </a:cubicBezTo>
                  <a:cubicBezTo>
                    <a:pt x="134" y="74"/>
                    <a:pt x="134" y="74"/>
                    <a:pt x="134" y="74"/>
                  </a:cubicBezTo>
                  <a:cubicBezTo>
                    <a:pt x="134" y="96"/>
                    <a:pt x="134" y="96"/>
                    <a:pt x="134" y="96"/>
                  </a:cubicBezTo>
                  <a:cubicBezTo>
                    <a:pt x="134" y="126"/>
                    <a:pt x="128" y="162"/>
                    <a:pt x="75" y="186"/>
                  </a:cubicBezTo>
                  <a:cubicBezTo>
                    <a:pt x="23" y="162"/>
                    <a:pt x="17" y="126"/>
                    <a:pt x="17" y="96"/>
                  </a:cubicBezTo>
                  <a:cubicBezTo>
                    <a:pt x="17" y="18"/>
                    <a:pt x="17" y="18"/>
                    <a:pt x="17" y="18"/>
                  </a:cubicBezTo>
                  <a:cubicBezTo>
                    <a:pt x="75" y="18"/>
                    <a:pt x="75" y="18"/>
                    <a:pt x="75" y="18"/>
                  </a:cubicBezTo>
                  <a:cubicBezTo>
                    <a:pt x="134" y="18"/>
                    <a:pt x="134" y="18"/>
                    <a:pt x="134" y="18"/>
                  </a:cubicBezTo>
                  <a:cubicBezTo>
                    <a:pt x="134" y="48"/>
                    <a:pt x="134" y="48"/>
                    <a:pt x="134" y="48"/>
                  </a:cubicBezTo>
                  <a:cubicBezTo>
                    <a:pt x="151" y="48"/>
                    <a:pt x="151" y="48"/>
                    <a:pt x="151" y="48"/>
                  </a:cubicBezTo>
                  <a:cubicBezTo>
                    <a:pt x="151" y="0"/>
                    <a:pt x="151" y="0"/>
                    <a:pt x="151" y="0"/>
                  </a:cubicBezTo>
                  <a:cubicBezTo>
                    <a:pt x="75" y="0"/>
                    <a:pt x="75" y="0"/>
                    <a:pt x="75" y="0"/>
                  </a:cubicBezTo>
                  <a:cubicBezTo>
                    <a:pt x="0" y="0"/>
                    <a:pt x="0" y="0"/>
                    <a:pt x="0" y="0"/>
                  </a:cubicBezTo>
                  <a:cubicBezTo>
                    <a:pt x="0" y="86"/>
                    <a:pt x="0" y="86"/>
                    <a:pt x="0" y="86"/>
                  </a:cubicBezTo>
                  <a:cubicBezTo>
                    <a:pt x="0" y="143"/>
                    <a:pt x="28" y="174"/>
                    <a:pt x="75" y="192"/>
                  </a:cubicBezTo>
                  <a:cubicBezTo>
                    <a:pt x="81" y="190"/>
                    <a:pt x="86" y="188"/>
                    <a:pt x="91" y="186"/>
                  </a:cubicBezTo>
                  <a:cubicBezTo>
                    <a:pt x="99" y="237"/>
                    <a:pt x="131" y="268"/>
                    <a:pt x="180" y="287"/>
                  </a:cubicBezTo>
                  <a:cubicBezTo>
                    <a:pt x="228" y="268"/>
                    <a:pt x="260" y="238"/>
                    <a:pt x="269" y="186"/>
                  </a:cubicBezTo>
                  <a:cubicBezTo>
                    <a:pt x="273" y="188"/>
                    <a:pt x="278" y="190"/>
                    <a:pt x="283" y="192"/>
                  </a:cubicBezTo>
                  <a:cubicBezTo>
                    <a:pt x="330" y="174"/>
                    <a:pt x="359" y="143"/>
                    <a:pt x="359" y="86"/>
                  </a:cubicBezTo>
                  <a:cubicBezTo>
                    <a:pt x="359" y="0"/>
                    <a:pt x="359" y="0"/>
                    <a:pt x="359" y="0"/>
                  </a:cubicBezTo>
                  <a:lnTo>
                    <a:pt x="283" y="0"/>
                  </a:lnTo>
                  <a:close/>
                  <a:moveTo>
                    <a:pt x="341" y="96"/>
                  </a:moveTo>
                  <a:cubicBezTo>
                    <a:pt x="341" y="126"/>
                    <a:pt x="336" y="162"/>
                    <a:pt x="283" y="186"/>
                  </a:cubicBezTo>
                  <a:cubicBezTo>
                    <a:pt x="278" y="184"/>
                    <a:pt x="274" y="182"/>
                    <a:pt x="270" y="179"/>
                  </a:cubicBezTo>
                  <a:cubicBezTo>
                    <a:pt x="270" y="173"/>
                    <a:pt x="271" y="166"/>
                    <a:pt x="271" y="159"/>
                  </a:cubicBezTo>
                  <a:cubicBezTo>
                    <a:pt x="271" y="56"/>
                    <a:pt x="271" y="56"/>
                    <a:pt x="271" y="56"/>
                  </a:cubicBezTo>
                  <a:cubicBezTo>
                    <a:pt x="224" y="56"/>
                    <a:pt x="224" y="56"/>
                    <a:pt x="224" y="56"/>
                  </a:cubicBezTo>
                  <a:cubicBezTo>
                    <a:pt x="224" y="18"/>
                    <a:pt x="224" y="18"/>
                    <a:pt x="224" y="18"/>
                  </a:cubicBezTo>
                  <a:cubicBezTo>
                    <a:pt x="283" y="18"/>
                    <a:pt x="283" y="18"/>
                    <a:pt x="283" y="18"/>
                  </a:cubicBezTo>
                  <a:cubicBezTo>
                    <a:pt x="341" y="18"/>
                    <a:pt x="341" y="18"/>
                    <a:pt x="341" y="18"/>
                  </a:cubicBezTo>
                  <a:lnTo>
                    <a:pt x="341" y="9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grpSp>
          <p:nvGrpSpPr>
            <p:cNvPr id="34" name="Group 33"/>
            <p:cNvGrpSpPr/>
            <p:nvPr userDrawn="1"/>
          </p:nvGrpSpPr>
          <p:grpSpPr>
            <a:xfrm>
              <a:off x="120650" y="6299200"/>
              <a:ext cx="420688" cy="187326"/>
              <a:chOff x="120650" y="6299200"/>
              <a:chExt cx="420688" cy="187326"/>
            </a:xfrm>
            <a:grpFill/>
          </p:grpSpPr>
          <p:sp>
            <p:nvSpPr>
              <p:cNvPr id="35" name="Freeform 10"/>
              <p:cNvSpPr>
                <a:spLocks noChangeAspect="1"/>
              </p:cNvSpPr>
              <p:nvPr userDrawn="1"/>
            </p:nvSpPr>
            <p:spPr bwMode="auto">
              <a:xfrm>
                <a:off x="206375" y="6405563"/>
                <a:ext cx="63500" cy="79375"/>
              </a:xfrm>
              <a:custGeom>
                <a:avLst/>
                <a:gdLst>
                  <a:gd name="T0" fmla="*/ 6 w 76"/>
                  <a:gd name="T1" fmla="*/ 96 h 96"/>
                  <a:gd name="T2" fmla="*/ 6 w 76"/>
                  <a:gd name="T3" fmla="*/ 92 h 96"/>
                  <a:gd name="T4" fmla="*/ 12 w 76"/>
                  <a:gd name="T5" fmla="*/ 89 h 96"/>
                  <a:gd name="T6" fmla="*/ 13 w 76"/>
                  <a:gd name="T7" fmla="*/ 88 h 96"/>
                  <a:gd name="T8" fmla="*/ 13 w 76"/>
                  <a:gd name="T9" fmla="*/ 80 h 96"/>
                  <a:gd name="T10" fmla="*/ 14 w 76"/>
                  <a:gd name="T11" fmla="*/ 68 h 96"/>
                  <a:gd name="T12" fmla="*/ 14 w 76"/>
                  <a:gd name="T13" fmla="*/ 32 h 96"/>
                  <a:gd name="T14" fmla="*/ 13 w 76"/>
                  <a:gd name="T15" fmla="*/ 14 h 96"/>
                  <a:gd name="T16" fmla="*/ 12 w 76"/>
                  <a:gd name="T17" fmla="*/ 6 h 96"/>
                  <a:gd name="T18" fmla="*/ 10 w 76"/>
                  <a:gd name="T19" fmla="*/ 5 h 96"/>
                  <a:gd name="T20" fmla="*/ 0 w 76"/>
                  <a:gd name="T21" fmla="*/ 4 h 96"/>
                  <a:gd name="T22" fmla="*/ 0 w 76"/>
                  <a:gd name="T23" fmla="*/ 0 h 96"/>
                  <a:gd name="T24" fmla="*/ 21 w 76"/>
                  <a:gd name="T25" fmla="*/ 0 h 96"/>
                  <a:gd name="T26" fmla="*/ 41 w 76"/>
                  <a:gd name="T27" fmla="*/ 0 h 96"/>
                  <a:gd name="T28" fmla="*/ 41 w 76"/>
                  <a:gd name="T29" fmla="*/ 4 h 96"/>
                  <a:gd name="T30" fmla="*/ 31 w 76"/>
                  <a:gd name="T31" fmla="*/ 5 h 96"/>
                  <a:gd name="T32" fmla="*/ 29 w 76"/>
                  <a:gd name="T33" fmla="*/ 6 h 96"/>
                  <a:gd name="T34" fmla="*/ 28 w 76"/>
                  <a:gd name="T35" fmla="*/ 13 h 96"/>
                  <a:gd name="T36" fmla="*/ 27 w 76"/>
                  <a:gd name="T37" fmla="*/ 32 h 96"/>
                  <a:gd name="T38" fmla="*/ 27 w 76"/>
                  <a:gd name="T39" fmla="*/ 78 h 96"/>
                  <a:gd name="T40" fmla="*/ 28 w 76"/>
                  <a:gd name="T41" fmla="*/ 89 h 96"/>
                  <a:gd name="T42" fmla="*/ 39 w 76"/>
                  <a:gd name="T43" fmla="*/ 90 h 96"/>
                  <a:gd name="T44" fmla="*/ 67 w 76"/>
                  <a:gd name="T45" fmla="*/ 87 h 96"/>
                  <a:gd name="T46" fmla="*/ 69 w 76"/>
                  <a:gd name="T47" fmla="*/ 82 h 96"/>
                  <a:gd name="T48" fmla="*/ 72 w 76"/>
                  <a:gd name="T49" fmla="*/ 71 h 96"/>
                  <a:gd name="T50" fmla="*/ 76 w 76"/>
                  <a:gd name="T51" fmla="*/ 71 h 96"/>
                  <a:gd name="T52" fmla="*/ 73 w 76"/>
                  <a:gd name="T53" fmla="*/ 95 h 96"/>
                  <a:gd name="T54" fmla="*/ 69 w 76"/>
                  <a:gd name="T55" fmla="*/ 96 h 96"/>
                  <a:gd name="T56" fmla="*/ 57 w 76"/>
                  <a:gd name="T57" fmla="*/ 96 h 96"/>
                  <a:gd name="T58" fmla="*/ 20 w 76"/>
                  <a:gd name="T59" fmla="*/ 95 h 96"/>
                  <a:gd name="T60" fmla="*/ 6 w 76"/>
                  <a:gd name="T61"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6" h="96">
                    <a:moveTo>
                      <a:pt x="6" y="96"/>
                    </a:moveTo>
                    <a:cubicBezTo>
                      <a:pt x="6" y="92"/>
                      <a:pt x="6" y="92"/>
                      <a:pt x="6" y="92"/>
                    </a:cubicBezTo>
                    <a:cubicBezTo>
                      <a:pt x="9" y="91"/>
                      <a:pt x="11" y="90"/>
                      <a:pt x="12" y="89"/>
                    </a:cubicBezTo>
                    <a:cubicBezTo>
                      <a:pt x="12" y="89"/>
                      <a:pt x="12" y="88"/>
                      <a:pt x="13" y="88"/>
                    </a:cubicBezTo>
                    <a:cubicBezTo>
                      <a:pt x="13" y="86"/>
                      <a:pt x="13" y="84"/>
                      <a:pt x="13" y="80"/>
                    </a:cubicBezTo>
                    <a:cubicBezTo>
                      <a:pt x="14" y="73"/>
                      <a:pt x="14" y="70"/>
                      <a:pt x="14" y="68"/>
                    </a:cubicBezTo>
                    <a:cubicBezTo>
                      <a:pt x="14" y="32"/>
                      <a:pt x="14" y="32"/>
                      <a:pt x="14" y="32"/>
                    </a:cubicBezTo>
                    <a:cubicBezTo>
                      <a:pt x="14" y="26"/>
                      <a:pt x="14" y="20"/>
                      <a:pt x="13" y="14"/>
                    </a:cubicBezTo>
                    <a:cubicBezTo>
                      <a:pt x="13" y="10"/>
                      <a:pt x="13" y="7"/>
                      <a:pt x="12" y="6"/>
                    </a:cubicBezTo>
                    <a:cubicBezTo>
                      <a:pt x="12" y="6"/>
                      <a:pt x="11" y="5"/>
                      <a:pt x="10" y="5"/>
                    </a:cubicBezTo>
                    <a:cubicBezTo>
                      <a:pt x="9" y="4"/>
                      <a:pt x="5" y="4"/>
                      <a:pt x="0" y="4"/>
                    </a:cubicBezTo>
                    <a:cubicBezTo>
                      <a:pt x="0" y="0"/>
                      <a:pt x="0" y="0"/>
                      <a:pt x="0" y="0"/>
                    </a:cubicBezTo>
                    <a:cubicBezTo>
                      <a:pt x="11" y="0"/>
                      <a:pt x="18" y="0"/>
                      <a:pt x="21" y="0"/>
                    </a:cubicBezTo>
                    <a:cubicBezTo>
                      <a:pt x="24" y="0"/>
                      <a:pt x="31" y="0"/>
                      <a:pt x="41" y="0"/>
                    </a:cubicBezTo>
                    <a:cubicBezTo>
                      <a:pt x="41" y="4"/>
                      <a:pt x="41" y="4"/>
                      <a:pt x="41" y="4"/>
                    </a:cubicBezTo>
                    <a:cubicBezTo>
                      <a:pt x="36" y="4"/>
                      <a:pt x="32" y="4"/>
                      <a:pt x="31" y="5"/>
                    </a:cubicBezTo>
                    <a:cubicBezTo>
                      <a:pt x="30" y="5"/>
                      <a:pt x="29" y="6"/>
                      <a:pt x="29" y="6"/>
                    </a:cubicBezTo>
                    <a:cubicBezTo>
                      <a:pt x="28" y="7"/>
                      <a:pt x="28" y="9"/>
                      <a:pt x="28" y="13"/>
                    </a:cubicBezTo>
                    <a:cubicBezTo>
                      <a:pt x="27" y="14"/>
                      <a:pt x="27" y="20"/>
                      <a:pt x="27" y="32"/>
                    </a:cubicBezTo>
                    <a:cubicBezTo>
                      <a:pt x="27" y="78"/>
                      <a:pt x="27" y="78"/>
                      <a:pt x="27" y="78"/>
                    </a:cubicBezTo>
                    <a:cubicBezTo>
                      <a:pt x="27" y="82"/>
                      <a:pt x="27" y="86"/>
                      <a:pt x="28" y="89"/>
                    </a:cubicBezTo>
                    <a:cubicBezTo>
                      <a:pt x="33" y="89"/>
                      <a:pt x="33" y="90"/>
                      <a:pt x="39" y="90"/>
                    </a:cubicBezTo>
                    <a:cubicBezTo>
                      <a:pt x="52" y="90"/>
                      <a:pt x="62" y="89"/>
                      <a:pt x="67" y="87"/>
                    </a:cubicBezTo>
                    <a:cubicBezTo>
                      <a:pt x="68" y="86"/>
                      <a:pt x="68" y="84"/>
                      <a:pt x="69" y="82"/>
                    </a:cubicBezTo>
                    <a:cubicBezTo>
                      <a:pt x="72" y="71"/>
                      <a:pt x="72" y="71"/>
                      <a:pt x="72" y="71"/>
                    </a:cubicBezTo>
                    <a:cubicBezTo>
                      <a:pt x="76" y="71"/>
                      <a:pt x="76" y="71"/>
                      <a:pt x="76" y="71"/>
                    </a:cubicBezTo>
                    <a:cubicBezTo>
                      <a:pt x="75" y="78"/>
                      <a:pt x="74" y="86"/>
                      <a:pt x="73" y="95"/>
                    </a:cubicBezTo>
                    <a:cubicBezTo>
                      <a:pt x="71" y="95"/>
                      <a:pt x="70" y="95"/>
                      <a:pt x="69" y="96"/>
                    </a:cubicBezTo>
                    <a:cubicBezTo>
                      <a:pt x="66" y="96"/>
                      <a:pt x="63" y="96"/>
                      <a:pt x="57" y="96"/>
                    </a:cubicBezTo>
                    <a:cubicBezTo>
                      <a:pt x="20" y="95"/>
                      <a:pt x="20" y="95"/>
                      <a:pt x="20" y="95"/>
                    </a:cubicBezTo>
                    <a:cubicBezTo>
                      <a:pt x="15" y="95"/>
                      <a:pt x="11" y="95"/>
                      <a:pt x="6" y="96"/>
                    </a:cubicBezTo>
                    <a:close/>
                  </a:path>
                </a:pathLst>
              </a:custGeom>
              <a:grpFill/>
              <a:ln>
                <a:noFill/>
              </a:ln>
              <a:extLst/>
            </p:spPr>
            <p:txBody>
              <a:bodyPr/>
              <a:lstStyle/>
              <a:p>
                <a:endParaRPr lang="en-US" dirty="0"/>
              </a:p>
            </p:txBody>
          </p:sp>
          <p:sp>
            <p:nvSpPr>
              <p:cNvPr id="36" name="Freeform 11"/>
              <p:cNvSpPr>
                <a:spLocks noChangeAspect="1" noEditPoints="1"/>
              </p:cNvSpPr>
              <p:nvPr userDrawn="1"/>
            </p:nvSpPr>
            <p:spPr bwMode="auto">
              <a:xfrm>
                <a:off x="276225" y="6405563"/>
                <a:ext cx="34925" cy="79375"/>
              </a:xfrm>
              <a:custGeom>
                <a:avLst/>
                <a:gdLst>
                  <a:gd name="T0" fmla="*/ 42 w 42"/>
                  <a:gd name="T1" fmla="*/ 91 h 96"/>
                  <a:gd name="T2" fmla="*/ 42 w 42"/>
                  <a:gd name="T3" fmla="*/ 96 h 96"/>
                  <a:gd name="T4" fmla="*/ 22 w 42"/>
                  <a:gd name="T5" fmla="*/ 95 h 96"/>
                  <a:gd name="T6" fmla="*/ 0 w 42"/>
                  <a:gd name="T7" fmla="*/ 96 h 96"/>
                  <a:gd name="T8" fmla="*/ 0 w 42"/>
                  <a:gd name="T9" fmla="*/ 91 h 96"/>
                  <a:gd name="T10" fmla="*/ 10 w 42"/>
                  <a:gd name="T11" fmla="*/ 91 h 96"/>
                  <a:gd name="T12" fmla="*/ 13 w 42"/>
                  <a:gd name="T13" fmla="*/ 89 h 96"/>
                  <a:gd name="T14" fmla="*/ 14 w 42"/>
                  <a:gd name="T15" fmla="*/ 83 h 96"/>
                  <a:gd name="T16" fmla="*/ 14 w 42"/>
                  <a:gd name="T17" fmla="*/ 63 h 96"/>
                  <a:gd name="T18" fmla="*/ 14 w 42"/>
                  <a:gd name="T19" fmla="*/ 32 h 96"/>
                  <a:gd name="T20" fmla="*/ 14 w 42"/>
                  <a:gd name="T21" fmla="*/ 14 h 96"/>
                  <a:gd name="T22" fmla="*/ 13 w 42"/>
                  <a:gd name="T23" fmla="*/ 6 h 96"/>
                  <a:gd name="T24" fmla="*/ 10 w 42"/>
                  <a:gd name="T25" fmla="*/ 5 h 96"/>
                  <a:gd name="T26" fmla="*/ 0 w 42"/>
                  <a:gd name="T27" fmla="*/ 4 h 96"/>
                  <a:gd name="T28" fmla="*/ 0 w 42"/>
                  <a:gd name="T29" fmla="*/ 0 h 96"/>
                  <a:gd name="T30" fmla="*/ 21 w 42"/>
                  <a:gd name="T31" fmla="*/ 0 h 96"/>
                  <a:gd name="T32" fmla="*/ 42 w 42"/>
                  <a:gd name="T33" fmla="*/ 0 h 96"/>
                  <a:gd name="T34" fmla="*/ 42 w 42"/>
                  <a:gd name="T35" fmla="*/ 4 h 96"/>
                  <a:gd name="T36" fmla="*/ 32 w 42"/>
                  <a:gd name="T37" fmla="*/ 5 h 96"/>
                  <a:gd name="T38" fmla="*/ 29 w 42"/>
                  <a:gd name="T39" fmla="*/ 6 h 96"/>
                  <a:gd name="T40" fmla="*/ 28 w 42"/>
                  <a:gd name="T41" fmla="*/ 13 h 96"/>
                  <a:gd name="T42" fmla="*/ 28 w 42"/>
                  <a:gd name="T43" fmla="*/ 32 h 96"/>
                  <a:gd name="T44" fmla="*/ 28 w 42"/>
                  <a:gd name="T45" fmla="*/ 63 h 96"/>
                  <a:gd name="T46" fmla="*/ 28 w 42"/>
                  <a:gd name="T47" fmla="*/ 81 h 96"/>
                  <a:gd name="T48" fmla="*/ 29 w 42"/>
                  <a:gd name="T49" fmla="*/ 89 h 96"/>
                  <a:gd name="T50" fmla="*/ 32 w 42"/>
                  <a:gd name="T51" fmla="*/ 91 h 96"/>
                  <a:gd name="T52" fmla="*/ 42 w 42"/>
                  <a:gd name="T53" fmla="*/ 91 h 96"/>
                  <a:gd name="T54" fmla="*/ 28 w 42"/>
                  <a:gd name="T55" fmla="*/ 13 h 96"/>
                  <a:gd name="T56" fmla="*/ 28 w 42"/>
                  <a:gd name="T57" fmla="*/ 32 h 96"/>
                  <a:gd name="T58" fmla="*/ 28 w 42"/>
                  <a:gd name="T59" fmla="*/ 63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2" h="96">
                    <a:moveTo>
                      <a:pt x="42" y="91"/>
                    </a:moveTo>
                    <a:cubicBezTo>
                      <a:pt x="42" y="96"/>
                      <a:pt x="42" y="96"/>
                      <a:pt x="42" y="96"/>
                    </a:cubicBezTo>
                    <a:cubicBezTo>
                      <a:pt x="32" y="95"/>
                      <a:pt x="25" y="95"/>
                      <a:pt x="22" y="95"/>
                    </a:cubicBezTo>
                    <a:cubicBezTo>
                      <a:pt x="0" y="96"/>
                      <a:pt x="0" y="96"/>
                      <a:pt x="0" y="96"/>
                    </a:cubicBezTo>
                    <a:cubicBezTo>
                      <a:pt x="0" y="91"/>
                      <a:pt x="0" y="91"/>
                      <a:pt x="0" y="91"/>
                    </a:cubicBezTo>
                    <a:cubicBezTo>
                      <a:pt x="6" y="91"/>
                      <a:pt x="9" y="91"/>
                      <a:pt x="10" y="91"/>
                    </a:cubicBezTo>
                    <a:cubicBezTo>
                      <a:pt x="12" y="90"/>
                      <a:pt x="12" y="90"/>
                      <a:pt x="13" y="89"/>
                    </a:cubicBezTo>
                    <a:cubicBezTo>
                      <a:pt x="13" y="88"/>
                      <a:pt x="14" y="86"/>
                      <a:pt x="14" y="83"/>
                    </a:cubicBezTo>
                    <a:cubicBezTo>
                      <a:pt x="14" y="82"/>
                      <a:pt x="14" y="75"/>
                      <a:pt x="14" y="63"/>
                    </a:cubicBezTo>
                    <a:cubicBezTo>
                      <a:pt x="14" y="32"/>
                      <a:pt x="14" y="32"/>
                      <a:pt x="14" y="32"/>
                    </a:cubicBezTo>
                    <a:cubicBezTo>
                      <a:pt x="14" y="26"/>
                      <a:pt x="14" y="20"/>
                      <a:pt x="14" y="14"/>
                    </a:cubicBezTo>
                    <a:cubicBezTo>
                      <a:pt x="14" y="10"/>
                      <a:pt x="13" y="7"/>
                      <a:pt x="13" y="6"/>
                    </a:cubicBezTo>
                    <a:cubicBezTo>
                      <a:pt x="12" y="6"/>
                      <a:pt x="12" y="5"/>
                      <a:pt x="10" y="5"/>
                    </a:cubicBezTo>
                    <a:cubicBezTo>
                      <a:pt x="9" y="4"/>
                      <a:pt x="6" y="4"/>
                      <a:pt x="0" y="4"/>
                    </a:cubicBezTo>
                    <a:cubicBezTo>
                      <a:pt x="0" y="0"/>
                      <a:pt x="0" y="0"/>
                      <a:pt x="0" y="0"/>
                    </a:cubicBezTo>
                    <a:cubicBezTo>
                      <a:pt x="9" y="0"/>
                      <a:pt x="16" y="0"/>
                      <a:pt x="21" y="0"/>
                    </a:cubicBezTo>
                    <a:cubicBezTo>
                      <a:pt x="26" y="0"/>
                      <a:pt x="33" y="0"/>
                      <a:pt x="42" y="0"/>
                    </a:cubicBezTo>
                    <a:cubicBezTo>
                      <a:pt x="42" y="4"/>
                      <a:pt x="42" y="4"/>
                      <a:pt x="42" y="4"/>
                    </a:cubicBezTo>
                    <a:cubicBezTo>
                      <a:pt x="36" y="4"/>
                      <a:pt x="33" y="4"/>
                      <a:pt x="32" y="5"/>
                    </a:cubicBezTo>
                    <a:cubicBezTo>
                      <a:pt x="30" y="5"/>
                      <a:pt x="30" y="6"/>
                      <a:pt x="29" y="6"/>
                    </a:cubicBezTo>
                    <a:cubicBezTo>
                      <a:pt x="29" y="7"/>
                      <a:pt x="28" y="9"/>
                      <a:pt x="28" y="13"/>
                    </a:cubicBezTo>
                    <a:cubicBezTo>
                      <a:pt x="28" y="14"/>
                      <a:pt x="28" y="20"/>
                      <a:pt x="28" y="32"/>
                    </a:cubicBezTo>
                    <a:cubicBezTo>
                      <a:pt x="28" y="63"/>
                      <a:pt x="28" y="63"/>
                      <a:pt x="28" y="63"/>
                    </a:cubicBezTo>
                    <a:cubicBezTo>
                      <a:pt x="28" y="69"/>
                      <a:pt x="28" y="75"/>
                      <a:pt x="28" y="81"/>
                    </a:cubicBezTo>
                    <a:cubicBezTo>
                      <a:pt x="28" y="86"/>
                      <a:pt x="28" y="88"/>
                      <a:pt x="29" y="89"/>
                    </a:cubicBezTo>
                    <a:cubicBezTo>
                      <a:pt x="29" y="90"/>
                      <a:pt x="30" y="90"/>
                      <a:pt x="32" y="91"/>
                    </a:cubicBezTo>
                    <a:cubicBezTo>
                      <a:pt x="33" y="91"/>
                      <a:pt x="36" y="91"/>
                      <a:pt x="42" y="91"/>
                    </a:cubicBezTo>
                    <a:close/>
                    <a:moveTo>
                      <a:pt x="28" y="13"/>
                    </a:moveTo>
                    <a:cubicBezTo>
                      <a:pt x="28" y="14"/>
                      <a:pt x="28" y="20"/>
                      <a:pt x="28" y="32"/>
                    </a:cubicBezTo>
                    <a:cubicBezTo>
                      <a:pt x="28" y="63"/>
                      <a:pt x="28" y="63"/>
                      <a:pt x="28" y="63"/>
                    </a:cubicBezTo>
                  </a:path>
                </a:pathLst>
              </a:custGeom>
              <a:grpFill/>
              <a:ln>
                <a:noFill/>
              </a:ln>
              <a:extLst/>
            </p:spPr>
            <p:txBody>
              <a:bodyPr/>
              <a:lstStyle/>
              <a:p>
                <a:endParaRPr lang="en-US" dirty="0"/>
              </a:p>
            </p:txBody>
          </p:sp>
          <p:sp>
            <p:nvSpPr>
              <p:cNvPr id="37" name="Freeform 12"/>
              <p:cNvSpPr>
                <a:spLocks noChangeAspect="1"/>
              </p:cNvSpPr>
              <p:nvPr userDrawn="1"/>
            </p:nvSpPr>
            <p:spPr bwMode="auto">
              <a:xfrm>
                <a:off x="323850" y="6405563"/>
                <a:ext cx="90488" cy="80963"/>
              </a:xfrm>
              <a:custGeom>
                <a:avLst/>
                <a:gdLst>
                  <a:gd name="T0" fmla="*/ 0 w 111"/>
                  <a:gd name="T1" fmla="*/ 96 h 98"/>
                  <a:gd name="T2" fmla="*/ 0 w 111"/>
                  <a:gd name="T3" fmla="*/ 91 h 98"/>
                  <a:gd name="T4" fmla="*/ 10 w 111"/>
                  <a:gd name="T5" fmla="*/ 90 h 98"/>
                  <a:gd name="T6" fmla="*/ 11 w 111"/>
                  <a:gd name="T7" fmla="*/ 89 h 98"/>
                  <a:gd name="T8" fmla="*/ 12 w 111"/>
                  <a:gd name="T9" fmla="*/ 82 h 98"/>
                  <a:gd name="T10" fmla="*/ 13 w 111"/>
                  <a:gd name="T11" fmla="*/ 67 h 98"/>
                  <a:gd name="T12" fmla="*/ 13 w 111"/>
                  <a:gd name="T13" fmla="*/ 12 h 98"/>
                  <a:gd name="T14" fmla="*/ 13 w 111"/>
                  <a:gd name="T15" fmla="*/ 9 h 98"/>
                  <a:gd name="T16" fmla="*/ 10 w 111"/>
                  <a:gd name="T17" fmla="*/ 6 h 98"/>
                  <a:gd name="T18" fmla="*/ 7 w 111"/>
                  <a:gd name="T19" fmla="*/ 4 h 98"/>
                  <a:gd name="T20" fmla="*/ 0 w 111"/>
                  <a:gd name="T21" fmla="*/ 4 h 98"/>
                  <a:gd name="T22" fmla="*/ 0 w 111"/>
                  <a:gd name="T23" fmla="*/ 0 h 98"/>
                  <a:gd name="T24" fmla="*/ 15 w 111"/>
                  <a:gd name="T25" fmla="*/ 0 h 98"/>
                  <a:gd name="T26" fmla="*/ 26 w 111"/>
                  <a:gd name="T27" fmla="*/ 0 h 98"/>
                  <a:gd name="T28" fmla="*/ 34 w 111"/>
                  <a:gd name="T29" fmla="*/ 11 h 98"/>
                  <a:gd name="T30" fmla="*/ 49 w 111"/>
                  <a:gd name="T31" fmla="*/ 28 h 98"/>
                  <a:gd name="T32" fmla="*/ 70 w 111"/>
                  <a:gd name="T33" fmla="*/ 52 h 98"/>
                  <a:gd name="T34" fmla="*/ 86 w 111"/>
                  <a:gd name="T35" fmla="*/ 71 h 98"/>
                  <a:gd name="T36" fmla="*/ 92 w 111"/>
                  <a:gd name="T37" fmla="*/ 78 h 98"/>
                  <a:gd name="T38" fmla="*/ 92 w 111"/>
                  <a:gd name="T39" fmla="*/ 29 h 98"/>
                  <a:gd name="T40" fmla="*/ 92 w 111"/>
                  <a:gd name="T41" fmla="*/ 13 h 98"/>
                  <a:gd name="T42" fmla="*/ 91 w 111"/>
                  <a:gd name="T43" fmla="*/ 6 h 98"/>
                  <a:gd name="T44" fmla="*/ 90 w 111"/>
                  <a:gd name="T45" fmla="*/ 5 h 98"/>
                  <a:gd name="T46" fmla="*/ 80 w 111"/>
                  <a:gd name="T47" fmla="*/ 4 h 98"/>
                  <a:gd name="T48" fmla="*/ 80 w 111"/>
                  <a:gd name="T49" fmla="*/ 0 h 98"/>
                  <a:gd name="T50" fmla="*/ 97 w 111"/>
                  <a:gd name="T51" fmla="*/ 0 h 98"/>
                  <a:gd name="T52" fmla="*/ 111 w 111"/>
                  <a:gd name="T53" fmla="*/ 0 h 98"/>
                  <a:gd name="T54" fmla="*/ 111 w 111"/>
                  <a:gd name="T55" fmla="*/ 4 h 98"/>
                  <a:gd name="T56" fmla="*/ 102 w 111"/>
                  <a:gd name="T57" fmla="*/ 5 h 98"/>
                  <a:gd name="T58" fmla="*/ 100 w 111"/>
                  <a:gd name="T59" fmla="*/ 6 h 98"/>
                  <a:gd name="T60" fmla="*/ 99 w 111"/>
                  <a:gd name="T61" fmla="*/ 13 h 98"/>
                  <a:gd name="T62" fmla="*/ 99 w 111"/>
                  <a:gd name="T63" fmla="*/ 29 h 98"/>
                  <a:gd name="T64" fmla="*/ 99 w 111"/>
                  <a:gd name="T65" fmla="*/ 61 h 98"/>
                  <a:gd name="T66" fmla="*/ 99 w 111"/>
                  <a:gd name="T67" fmla="*/ 98 h 98"/>
                  <a:gd name="T68" fmla="*/ 92 w 111"/>
                  <a:gd name="T69" fmla="*/ 98 h 98"/>
                  <a:gd name="T70" fmla="*/ 91 w 111"/>
                  <a:gd name="T71" fmla="*/ 96 h 98"/>
                  <a:gd name="T72" fmla="*/ 89 w 111"/>
                  <a:gd name="T73" fmla="*/ 95 h 98"/>
                  <a:gd name="T74" fmla="*/ 87 w 111"/>
                  <a:gd name="T75" fmla="*/ 93 h 98"/>
                  <a:gd name="T76" fmla="*/ 78 w 111"/>
                  <a:gd name="T77" fmla="*/ 83 h 98"/>
                  <a:gd name="T78" fmla="*/ 69 w 111"/>
                  <a:gd name="T79" fmla="*/ 72 h 98"/>
                  <a:gd name="T80" fmla="*/ 19 w 111"/>
                  <a:gd name="T81" fmla="*/ 14 h 98"/>
                  <a:gd name="T82" fmla="*/ 19 w 111"/>
                  <a:gd name="T83" fmla="*/ 66 h 98"/>
                  <a:gd name="T84" fmla="*/ 20 w 111"/>
                  <a:gd name="T85" fmla="*/ 82 h 98"/>
                  <a:gd name="T86" fmla="*/ 20 w 111"/>
                  <a:gd name="T87" fmla="*/ 89 h 98"/>
                  <a:gd name="T88" fmla="*/ 22 w 111"/>
                  <a:gd name="T89" fmla="*/ 90 h 98"/>
                  <a:gd name="T90" fmla="*/ 32 w 111"/>
                  <a:gd name="T91" fmla="*/ 91 h 98"/>
                  <a:gd name="T92" fmla="*/ 32 w 111"/>
                  <a:gd name="T93" fmla="*/ 96 h 98"/>
                  <a:gd name="T94" fmla="*/ 18 w 111"/>
                  <a:gd name="T95" fmla="*/ 95 h 98"/>
                  <a:gd name="T96" fmla="*/ 0 w 111"/>
                  <a:gd name="T97" fmla="*/ 96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1" h="98">
                    <a:moveTo>
                      <a:pt x="0" y="96"/>
                    </a:moveTo>
                    <a:cubicBezTo>
                      <a:pt x="0" y="91"/>
                      <a:pt x="0" y="91"/>
                      <a:pt x="0" y="91"/>
                    </a:cubicBezTo>
                    <a:cubicBezTo>
                      <a:pt x="5" y="91"/>
                      <a:pt x="8" y="91"/>
                      <a:pt x="10" y="90"/>
                    </a:cubicBezTo>
                    <a:cubicBezTo>
                      <a:pt x="11" y="90"/>
                      <a:pt x="11" y="90"/>
                      <a:pt x="11" y="89"/>
                    </a:cubicBezTo>
                    <a:cubicBezTo>
                      <a:pt x="12" y="88"/>
                      <a:pt x="12" y="86"/>
                      <a:pt x="12" y="82"/>
                    </a:cubicBezTo>
                    <a:cubicBezTo>
                      <a:pt x="13" y="76"/>
                      <a:pt x="13" y="71"/>
                      <a:pt x="13" y="67"/>
                    </a:cubicBezTo>
                    <a:cubicBezTo>
                      <a:pt x="13" y="12"/>
                      <a:pt x="13" y="12"/>
                      <a:pt x="13" y="12"/>
                    </a:cubicBezTo>
                    <a:cubicBezTo>
                      <a:pt x="13" y="10"/>
                      <a:pt x="13" y="9"/>
                      <a:pt x="13" y="9"/>
                    </a:cubicBezTo>
                    <a:cubicBezTo>
                      <a:pt x="12" y="8"/>
                      <a:pt x="11" y="7"/>
                      <a:pt x="10" y="6"/>
                    </a:cubicBezTo>
                    <a:cubicBezTo>
                      <a:pt x="9" y="5"/>
                      <a:pt x="8" y="5"/>
                      <a:pt x="7" y="4"/>
                    </a:cubicBezTo>
                    <a:cubicBezTo>
                      <a:pt x="6" y="4"/>
                      <a:pt x="3" y="4"/>
                      <a:pt x="0" y="4"/>
                    </a:cubicBezTo>
                    <a:cubicBezTo>
                      <a:pt x="0" y="0"/>
                      <a:pt x="0" y="0"/>
                      <a:pt x="0" y="0"/>
                    </a:cubicBezTo>
                    <a:cubicBezTo>
                      <a:pt x="8" y="0"/>
                      <a:pt x="13" y="0"/>
                      <a:pt x="15" y="0"/>
                    </a:cubicBezTo>
                    <a:cubicBezTo>
                      <a:pt x="19" y="0"/>
                      <a:pt x="22" y="0"/>
                      <a:pt x="26" y="0"/>
                    </a:cubicBezTo>
                    <a:cubicBezTo>
                      <a:pt x="30" y="5"/>
                      <a:pt x="32" y="8"/>
                      <a:pt x="34" y="11"/>
                    </a:cubicBezTo>
                    <a:cubicBezTo>
                      <a:pt x="49" y="28"/>
                      <a:pt x="49" y="28"/>
                      <a:pt x="49" y="28"/>
                    </a:cubicBezTo>
                    <a:cubicBezTo>
                      <a:pt x="70" y="52"/>
                      <a:pt x="70" y="52"/>
                      <a:pt x="70" y="52"/>
                    </a:cubicBezTo>
                    <a:cubicBezTo>
                      <a:pt x="76" y="60"/>
                      <a:pt x="82" y="66"/>
                      <a:pt x="86" y="71"/>
                    </a:cubicBezTo>
                    <a:cubicBezTo>
                      <a:pt x="88" y="74"/>
                      <a:pt x="91" y="76"/>
                      <a:pt x="92" y="78"/>
                    </a:cubicBezTo>
                    <a:cubicBezTo>
                      <a:pt x="92" y="29"/>
                      <a:pt x="92" y="29"/>
                      <a:pt x="92" y="29"/>
                    </a:cubicBezTo>
                    <a:cubicBezTo>
                      <a:pt x="92" y="24"/>
                      <a:pt x="92" y="19"/>
                      <a:pt x="92" y="13"/>
                    </a:cubicBezTo>
                    <a:cubicBezTo>
                      <a:pt x="92" y="9"/>
                      <a:pt x="91" y="7"/>
                      <a:pt x="91" y="6"/>
                    </a:cubicBezTo>
                    <a:cubicBezTo>
                      <a:pt x="91" y="6"/>
                      <a:pt x="90" y="5"/>
                      <a:pt x="90" y="5"/>
                    </a:cubicBezTo>
                    <a:cubicBezTo>
                      <a:pt x="88" y="4"/>
                      <a:pt x="85" y="4"/>
                      <a:pt x="80" y="4"/>
                    </a:cubicBezTo>
                    <a:cubicBezTo>
                      <a:pt x="80" y="0"/>
                      <a:pt x="80" y="0"/>
                      <a:pt x="80" y="0"/>
                    </a:cubicBezTo>
                    <a:cubicBezTo>
                      <a:pt x="85" y="0"/>
                      <a:pt x="91" y="0"/>
                      <a:pt x="97" y="0"/>
                    </a:cubicBezTo>
                    <a:cubicBezTo>
                      <a:pt x="102" y="0"/>
                      <a:pt x="107" y="0"/>
                      <a:pt x="111" y="0"/>
                    </a:cubicBezTo>
                    <a:cubicBezTo>
                      <a:pt x="111" y="4"/>
                      <a:pt x="111" y="4"/>
                      <a:pt x="111" y="4"/>
                    </a:cubicBezTo>
                    <a:cubicBezTo>
                      <a:pt x="106" y="4"/>
                      <a:pt x="103" y="4"/>
                      <a:pt x="102" y="5"/>
                    </a:cubicBezTo>
                    <a:cubicBezTo>
                      <a:pt x="101" y="5"/>
                      <a:pt x="101" y="6"/>
                      <a:pt x="100" y="6"/>
                    </a:cubicBezTo>
                    <a:cubicBezTo>
                      <a:pt x="100" y="7"/>
                      <a:pt x="99" y="10"/>
                      <a:pt x="99" y="13"/>
                    </a:cubicBezTo>
                    <a:cubicBezTo>
                      <a:pt x="99" y="19"/>
                      <a:pt x="99" y="24"/>
                      <a:pt x="99" y="29"/>
                    </a:cubicBezTo>
                    <a:cubicBezTo>
                      <a:pt x="99" y="61"/>
                      <a:pt x="99" y="61"/>
                      <a:pt x="99" y="61"/>
                    </a:cubicBezTo>
                    <a:cubicBezTo>
                      <a:pt x="99" y="68"/>
                      <a:pt x="99" y="80"/>
                      <a:pt x="99" y="98"/>
                    </a:cubicBezTo>
                    <a:cubicBezTo>
                      <a:pt x="92" y="98"/>
                      <a:pt x="92" y="98"/>
                      <a:pt x="92" y="98"/>
                    </a:cubicBezTo>
                    <a:cubicBezTo>
                      <a:pt x="91" y="96"/>
                      <a:pt x="91" y="96"/>
                      <a:pt x="91" y="96"/>
                    </a:cubicBezTo>
                    <a:cubicBezTo>
                      <a:pt x="90" y="96"/>
                      <a:pt x="90" y="95"/>
                      <a:pt x="89" y="95"/>
                    </a:cubicBezTo>
                    <a:cubicBezTo>
                      <a:pt x="89" y="95"/>
                      <a:pt x="88" y="94"/>
                      <a:pt x="87" y="93"/>
                    </a:cubicBezTo>
                    <a:cubicBezTo>
                      <a:pt x="83" y="88"/>
                      <a:pt x="80" y="85"/>
                      <a:pt x="78" y="83"/>
                    </a:cubicBezTo>
                    <a:cubicBezTo>
                      <a:pt x="69" y="72"/>
                      <a:pt x="69" y="72"/>
                      <a:pt x="69" y="72"/>
                    </a:cubicBezTo>
                    <a:cubicBezTo>
                      <a:pt x="19" y="14"/>
                      <a:pt x="19" y="14"/>
                      <a:pt x="19" y="14"/>
                    </a:cubicBezTo>
                    <a:cubicBezTo>
                      <a:pt x="19" y="66"/>
                      <a:pt x="19" y="66"/>
                      <a:pt x="19" y="66"/>
                    </a:cubicBezTo>
                    <a:cubicBezTo>
                      <a:pt x="19" y="71"/>
                      <a:pt x="19" y="76"/>
                      <a:pt x="20" y="82"/>
                    </a:cubicBezTo>
                    <a:cubicBezTo>
                      <a:pt x="20" y="86"/>
                      <a:pt x="20" y="88"/>
                      <a:pt x="20" y="89"/>
                    </a:cubicBezTo>
                    <a:cubicBezTo>
                      <a:pt x="21" y="90"/>
                      <a:pt x="21" y="90"/>
                      <a:pt x="22" y="90"/>
                    </a:cubicBezTo>
                    <a:cubicBezTo>
                      <a:pt x="23" y="91"/>
                      <a:pt x="27" y="91"/>
                      <a:pt x="32" y="91"/>
                    </a:cubicBezTo>
                    <a:cubicBezTo>
                      <a:pt x="32" y="96"/>
                      <a:pt x="32" y="96"/>
                      <a:pt x="32" y="96"/>
                    </a:cubicBezTo>
                    <a:cubicBezTo>
                      <a:pt x="28" y="95"/>
                      <a:pt x="23" y="95"/>
                      <a:pt x="18" y="95"/>
                    </a:cubicBezTo>
                    <a:cubicBezTo>
                      <a:pt x="13" y="95"/>
                      <a:pt x="7" y="95"/>
                      <a:pt x="0" y="96"/>
                    </a:cubicBezTo>
                    <a:close/>
                  </a:path>
                </a:pathLst>
              </a:custGeom>
              <a:grpFill/>
              <a:ln>
                <a:noFill/>
              </a:ln>
              <a:extLst/>
            </p:spPr>
            <p:txBody>
              <a:bodyPr/>
              <a:lstStyle/>
              <a:p>
                <a:endParaRPr lang="en-US" dirty="0"/>
              </a:p>
            </p:txBody>
          </p:sp>
          <p:sp>
            <p:nvSpPr>
              <p:cNvPr id="38" name="Freeform 13"/>
              <p:cNvSpPr>
                <a:spLocks noChangeAspect="1"/>
              </p:cNvSpPr>
              <p:nvPr userDrawn="1"/>
            </p:nvSpPr>
            <p:spPr bwMode="auto">
              <a:xfrm>
                <a:off x="425450" y="6405563"/>
                <a:ext cx="33338" cy="79375"/>
              </a:xfrm>
              <a:custGeom>
                <a:avLst/>
                <a:gdLst>
                  <a:gd name="T0" fmla="*/ 41 w 41"/>
                  <a:gd name="T1" fmla="*/ 91 h 96"/>
                  <a:gd name="T2" fmla="*/ 41 w 41"/>
                  <a:gd name="T3" fmla="*/ 96 h 96"/>
                  <a:gd name="T4" fmla="*/ 21 w 41"/>
                  <a:gd name="T5" fmla="*/ 95 h 96"/>
                  <a:gd name="T6" fmla="*/ 0 w 41"/>
                  <a:gd name="T7" fmla="*/ 96 h 96"/>
                  <a:gd name="T8" fmla="*/ 0 w 41"/>
                  <a:gd name="T9" fmla="*/ 91 h 96"/>
                  <a:gd name="T10" fmla="*/ 10 w 41"/>
                  <a:gd name="T11" fmla="*/ 91 h 96"/>
                  <a:gd name="T12" fmla="*/ 12 w 41"/>
                  <a:gd name="T13" fmla="*/ 89 h 96"/>
                  <a:gd name="T14" fmla="*/ 13 w 41"/>
                  <a:gd name="T15" fmla="*/ 83 h 96"/>
                  <a:gd name="T16" fmla="*/ 14 w 41"/>
                  <a:gd name="T17" fmla="*/ 63 h 96"/>
                  <a:gd name="T18" fmla="*/ 14 w 41"/>
                  <a:gd name="T19" fmla="*/ 32 h 96"/>
                  <a:gd name="T20" fmla="*/ 13 w 41"/>
                  <a:gd name="T21" fmla="*/ 14 h 96"/>
                  <a:gd name="T22" fmla="*/ 12 w 41"/>
                  <a:gd name="T23" fmla="*/ 6 h 96"/>
                  <a:gd name="T24" fmla="*/ 10 w 41"/>
                  <a:gd name="T25" fmla="*/ 5 h 96"/>
                  <a:gd name="T26" fmla="*/ 0 w 41"/>
                  <a:gd name="T27" fmla="*/ 4 h 96"/>
                  <a:gd name="T28" fmla="*/ 0 w 41"/>
                  <a:gd name="T29" fmla="*/ 0 h 96"/>
                  <a:gd name="T30" fmla="*/ 20 w 41"/>
                  <a:gd name="T31" fmla="*/ 0 h 96"/>
                  <a:gd name="T32" fmla="*/ 41 w 41"/>
                  <a:gd name="T33" fmla="*/ 0 h 96"/>
                  <a:gd name="T34" fmla="*/ 41 w 41"/>
                  <a:gd name="T35" fmla="*/ 4 h 96"/>
                  <a:gd name="T36" fmla="*/ 31 w 41"/>
                  <a:gd name="T37" fmla="*/ 5 h 96"/>
                  <a:gd name="T38" fmla="*/ 28 w 41"/>
                  <a:gd name="T39" fmla="*/ 6 h 96"/>
                  <a:gd name="T40" fmla="*/ 27 w 41"/>
                  <a:gd name="T41" fmla="*/ 13 h 96"/>
                  <a:gd name="T42" fmla="*/ 27 w 41"/>
                  <a:gd name="T43" fmla="*/ 32 h 96"/>
                  <a:gd name="T44" fmla="*/ 27 w 41"/>
                  <a:gd name="T45" fmla="*/ 63 h 96"/>
                  <a:gd name="T46" fmla="*/ 27 w 41"/>
                  <a:gd name="T47" fmla="*/ 81 h 96"/>
                  <a:gd name="T48" fmla="*/ 28 w 41"/>
                  <a:gd name="T49" fmla="*/ 89 h 96"/>
                  <a:gd name="T50" fmla="*/ 31 w 41"/>
                  <a:gd name="T51" fmla="*/ 91 h 96"/>
                  <a:gd name="T52" fmla="*/ 41 w 41"/>
                  <a:gd name="T53" fmla="*/ 91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1" h="96">
                    <a:moveTo>
                      <a:pt x="41" y="91"/>
                    </a:moveTo>
                    <a:cubicBezTo>
                      <a:pt x="41" y="96"/>
                      <a:pt x="41" y="96"/>
                      <a:pt x="41" y="96"/>
                    </a:cubicBezTo>
                    <a:cubicBezTo>
                      <a:pt x="31" y="95"/>
                      <a:pt x="24" y="95"/>
                      <a:pt x="21" y="95"/>
                    </a:cubicBezTo>
                    <a:cubicBezTo>
                      <a:pt x="0" y="96"/>
                      <a:pt x="0" y="96"/>
                      <a:pt x="0" y="96"/>
                    </a:cubicBezTo>
                    <a:cubicBezTo>
                      <a:pt x="0" y="91"/>
                      <a:pt x="0" y="91"/>
                      <a:pt x="0" y="91"/>
                    </a:cubicBezTo>
                    <a:cubicBezTo>
                      <a:pt x="5" y="91"/>
                      <a:pt x="8" y="91"/>
                      <a:pt x="10" y="91"/>
                    </a:cubicBezTo>
                    <a:cubicBezTo>
                      <a:pt x="11" y="90"/>
                      <a:pt x="12" y="90"/>
                      <a:pt x="12" y="89"/>
                    </a:cubicBezTo>
                    <a:cubicBezTo>
                      <a:pt x="13" y="88"/>
                      <a:pt x="13" y="86"/>
                      <a:pt x="13" y="83"/>
                    </a:cubicBezTo>
                    <a:cubicBezTo>
                      <a:pt x="13" y="82"/>
                      <a:pt x="13" y="75"/>
                      <a:pt x="14" y="63"/>
                    </a:cubicBezTo>
                    <a:cubicBezTo>
                      <a:pt x="14" y="32"/>
                      <a:pt x="14" y="32"/>
                      <a:pt x="14" y="32"/>
                    </a:cubicBezTo>
                    <a:cubicBezTo>
                      <a:pt x="14" y="26"/>
                      <a:pt x="13" y="20"/>
                      <a:pt x="13" y="14"/>
                    </a:cubicBezTo>
                    <a:cubicBezTo>
                      <a:pt x="13" y="10"/>
                      <a:pt x="13" y="7"/>
                      <a:pt x="12" y="6"/>
                    </a:cubicBezTo>
                    <a:cubicBezTo>
                      <a:pt x="12" y="6"/>
                      <a:pt x="11" y="5"/>
                      <a:pt x="10" y="5"/>
                    </a:cubicBezTo>
                    <a:cubicBezTo>
                      <a:pt x="8" y="4"/>
                      <a:pt x="5" y="4"/>
                      <a:pt x="0" y="4"/>
                    </a:cubicBezTo>
                    <a:cubicBezTo>
                      <a:pt x="0" y="0"/>
                      <a:pt x="0" y="0"/>
                      <a:pt x="0" y="0"/>
                    </a:cubicBezTo>
                    <a:cubicBezTo>
                      <a:pt x="9" y="0"/>
                      <a:pt x="15" y="0"/>
                      <a:pt x="20" y="0"/>
                    </a:cubicBezTo>
                    <a:cubicBezTo>
                      <a:pt x="25" y="0"/>
                      <a:pt x="32" y="0"/>
                      <a:pt x="41" y="0"/>
                    </a:cubicBezTo>
                    <a:cubicBezTo>
                      <a:pt x="41" y="4"/>
                      <a:pt x="41" y="4"/>
                      <a:pt x="41" y="4"/>
                    </a:cubicBezTo>
                    <a:cubicBezTo>
                      <a:pt x="35" y="4"/>
                      <a:pt x="32" y="4"/>
                      <a:pt x="31" y="5"/>
                    </a:cubicBezTo>
                    <a:cubicBezTo>
                      <a:pt x="30" y="5"/>
                      <a:pt x="29" y="6"/>
                      <a:pt x="28" y="6"/>
                    </a:cubicBezTo>
                    <a:cubicBezTo>
                      <a:pt x="28" y="7"/>
                      <a:pt x="27" y="9"/>
                      <a:pt x="27" y="13"/>
                    </a:cubicBezTo>
                    <a:cubicBezTo>
                      <a:pt x="27" y="14"/>
                      <a:pt x="27" y="20"/>
                      <a:pt x="27" y="32"/>
                    </a:cubicBezTo>
                    <a:cubicBezTo>
                      <a:pt x="27" y="63"/>
                      <a:pt x="27" y="63"/>
                      <a:pt x="27" y="63"/>
                    </a:cubicBezTo>
                    <a:cubicBezTo>
                      <a:pt x="27" y="69"/>
                      <a:pt x="27" y="75"/>
                      <a:pt x="27" y="81"/>
                    </a:cubicBezTo>
                    <a:cubicBezTo>
                      <a:pt x="27" y="86"/>
                      <a:pt x="28" y="88"/>
                      <a:pt x="28" y="89"/>
                    </a:cubicBezTo>
                    <a:cubicBezTo>
                      <a:pt x="29" y="90"/>
                      <a:pt x="30" y="90"/>
                      <a:pt x="31" y="91"/>
                    </a:cubicBezTo>
                    <a:cubicBezTo>
                      <a:pt x="32" y="91"/>
                      <a:pt x="35" y="91"/>
                      <a:pt x="41" y="91"/>
                    </a:cubicBezTo>
                    <a:close/>
                  </a:path>
                </a:pathLst>
              </a:custGeom>
              <a:grpFill/>
              <a:ln>
                <a:noFill/>
              </a:ln>
              <a:extLst/>
            </p:spPr>
            <p:txBody>
              <a:bodyPr/>
              <a:lstStyle/>
              <a:p>
                <a:endParaRPr lang="en-US" dirty="0"/>
              </a:p>
            </p:txBody>
          </p:sp>
          <p:sp>
            <p:nvSpPr>
              <p:cNvPr id="39" name="Freeform 14"/>
              <p:cNvSpPr>
                <a:spLocks noChangeAspect="1"/>
              </p:cNvSpPr>
              <p:nvPr userDrawn="1"/>
            </p:nvSpPr>
            <p:spPr bwMode="auto">
              <a:xfrm>
                <a:off x="463550" y="6403975"/>
                <a:ext cx="77788" cy="82550"/>
              </a:xfrm>
              <a:custGeom>
                <a:avLst/>
                <a:gdLst>
                  <a:gd name="T0" fmla="*/ 94 w 94"/>
                  <a:gd name="T1" fmla="*/ 86 h 100"/>
                  <a:gd name="T2" fmla="*/ 91 w 94"/>
                  <a:gd name="T3" fmla="*/ 92 h 100"/>
                  <a:gd name="T4" fmla="*/ 75 w 94"/>
                  <a:gd name="T5" fmla="*/ 98 h 100"/>
                  <a:gd name="T6" fmla="*/ 57 w 94"/>
                  <a:gd name="T7" fmla="*/ 100 h 100"/>
                  <a:gd name="T8" fmla="*/ 37 w 94"/>
                  <a:gd name="T9" fmla="*/ 97 h 100"/>
                  <a:gd name="T10" fmla="*/ 21 w 94"/>
                  <a:gd name="T11" fmla="*/ 89 h 100"/>
                  <a:gd name="T12" fmla="*/ 9 w 94"/>
                  <a:gd name="T13" fmla="*/ 78 h 100"/>
                  <a:gd name="T14" fmla="*/ 2 w 94"/>
                  <a:gd name="T15" fmla="*/ 65 h 100"/>
                  <a:gd name="T16" fmla="*/ 0 w 94"/>
                  <a:gd name="T17" fmla="*/ 50 h 100"/>
                  <a:gd name="T18" fmla="*/ 16 w 94"/>
                  <a:gd name="T19" fmla="*/ 14 h 100"/>
                  <a:gd name="T20" fmla="*/ 59 w 94"/>
                  <a:gd name="T21" fmla="*/ 0 h 100"/>
                  <a:gd name="T22" fmla="*/ 71 w 94"/>
                  <a:gd name="T23" fmla="*/ 1 h 100"/>
                  <a:gd name="T24" fmla="*/ 84 w 94"/>
                  <a:gd name="T25" fmla="*/ 3 h 100"/>
                  <a:gd name="T26" fmla="*/ 94 w 94"/>
                  <a:gd name="T27" fmla="*/ 6 h 100"/>
                  <a:gd name="T28" fmla="*/ 91 w 94"/>
                  <a:gd name="T29" fmla="*/ 13 h 100"/>
                  <a:gd name="T30" fmla="*/ 90 w 94"/>
                  <a:gd name="T31" fmla="*/ 26 h 100"/>
                  <a:gd name="T32" fmla="*/ 85 w 94"/>
                  <a:gd name="T33" fmla="*/ 26 h 100"/>
                  <a:gd name="T34" fmla="*/ 85 w 94"/>
                  <a:gd name="T35" fmla="*/ 18 h 100"/>
                  <a:gd name="T36" fmla="*/ 78 w 94"/>
                  <a:gd name="T37" fmla="*/ 9 h 100"/>
                  <a:gd name="T38" fmla="*/ 57 w 94"/>
                  <a:gd name="T39" fmla="*/ 5 h 100"/>
                  <a:gd name="T40" fmla="*/ 40 w 94"/>
                  <a:gd name="T41" fmla="*/ 8 h 100"/>
                  <a:gd name="T42" fmla="*/ 28 w 94"/>
                  <a:gd name="T43" fmla="*/ 15 h 100"/>
                  <a:gd name="T44" fmla="*/ 19 w 94"/>
                  <a:gd name="T45" fmla="*/ 28 h 100"/>
                  <a:gd name="T46" fmla="*/ 16 w 94"/>
                  <a:gd name="T47" fmla="*/ 47 h 100"/>
                  <a:gd name="T48" fmla="*/ 29 w 94"/>
                  <a:gd name="T49" fmla="*/ 80 h 100"/>
                  <a:gd name="T50" fmla="*/ 63 w 94"/>
                  <a:gd name="T51" fmla="*/ 92 h 100"/>
                  <a:gd name="T52" fmla="*/ 81 w 94"/>
                  <a:gd name="T53" fmla="*/ 90 h 100"/>
                  <a:gd name="T54" fmla="*/ 92 w 94"/>
                  <a:gd name="T55" fmla="*/ 84 h 100"/>
                  <a:gd name="T56" fmla="*/ 94 w 94"/>
                  <a:gd name="T57" fmla="*/ 8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4" h="100">
                    <a:moveTo>
                      <a:pt x="94" y="86"/>
                    </a:moveTo>
                    <a:cubicBezTo>
                      <a:pt x="91" y="92"/>
                      <a:pt x="91" y="92"/>
                      <a:pt x="91" y="92"/>
                    </a:cubicBezTo>
                    <a:cubicBezTo>
                      <a:pt x="85" y="95"/>
                      <a:pt x="80" y="97"/>
                      <a:pt x="75" y="98"/>
                    </a:cubicBezTo>
                    <a:cubicBezTo>
                      <a:pt x="69" y="99"/>
                      <a:pt x="64" y="100"/>
                      <a:pt x="57" y="100"/>
                    </a:cubicBezTo>
                    <a:cubicBezTo>
                      <a:pt x="50" y="100"/>
                      <a:pt x="43" y="99"/>
                      <a:pt x="37" y="97"/>
                    </a:cubicBezTo>
                    <a:cubicBezTo>
                      <a:pt x="31" y="95"/>
                      <a:pt x="25" y="93"/>
                      <a:pt x="21" y="89"/>
                    </a:cubicBezTo>
                    <a:cubicBezTo>
                      <a:pt x="16" y="86"/>
                      <a:pt x="12" y="83"/>
                      <a:pt x="9" y="78"/>
                    </a:cubicBezTo>
                    <a:cubicBezTo>
                      <a:pt x="6" y="74"/>
                      <a:pt x="4" y="70"/>
                      <a:pt x="2" y="65"/>
                    </a:cubicBezTo>
                    <a:cubicBezTo>
                      <a:pt x="1" y="61"/>
                      <a:pt x="0" y="55"/>
                      <a:pt x="0" y="50"/>
                    </a:cubicBezTo>
                    <a:cubicBezTo>
                      <a:pt x="0" y="35"/>
                      <a:pt x="5" y="24"/>
                      <a:pt x="16" y="14"/>
                    </a:cubicBezTo>
                    <a:cubicBezTo>
                      <a:pt x="26" y="5"/>
                      <a:pt x="41" y="0"/>
                      <a:pt x="59" y="0"/>
                    </a:cubicBezTo>
                    <a:cubicBezTo>
                      <a:pt x="63" y="0"/>
                      <a:pt x="67" y="0"/>
                      <a:pt x="71" y="1"/>
                    </a:cubicBezTo>
                    <a:cubicBezTo>
                      <a:pt x="74" y="1"/>
                      <a:pt x="79" y="2"/>
                      <a:pt x="84" y="3"/>
                    </a:cubicBezTo>
                    <a:cubicBezTo>
                      <a:pt x="89" y="5"/>
                      <a:pt x="92" y="6"/>
                      <a:pt x="94" y="6"/>
                    </a:cubicBezTo>
                    <a:cubicBezTo>
                      <a:pt x="93" y="8"/>
                      <a:pt x="92" y="11"/>
                      <a:pt x="91" y="13"/>
                    </a:cubicBezTo>
                    <a:cubicBezTo>
                      <a:pt x="91" y="17"/>
                      <a:pt x="90" y="21"/>
                      <a:pt x="90" y="26"/>
                    </a:cubicBezTo>
                    <a:cubicBezTo>
                      <a:pt x="85" y="26"/>
                      <a:pt x="85" y="26"/>
                      <a:pt x="85" y="26"/>
                    </a:cubicBezTo>
                    <a:cubicBezTo>
                      <a:pt x="85" y="18"/>
                      <a:pt x="85" y="18"/>
                      <a:pt x="85" y="18"/>
                    </a:cubicBezTo>
                    <a:cubicBezTo>
                      <a:pt x="85" y="14"/>
                      <a:pt x="82" y="11"/>
                      <a:pt x="78" y="9"/>
                    </a:cubicBezTo>
                    <a:cubicBezTo>
                      <a:pt x="73" y="6"/>
                      <a:pt x="66" y="5"/>
                      <a:pt x="57" y="5"/>
                    </a:cubicBezTo>
                    <a:cubicBezTo>
                      <a:pt x="51" y="5"/>
                      <a:pt x="45" y="6"/>
                      <a:pt x="40" y="8"/>
                    </a:cubicBezTo>
                    <a:cubicBezTo>
                      <a:pt x="36" y="9"/>
                      <a:pt x="31" y="12"/>
                      <a:pt x="28" y="15"/>
                    </a:cubicBezTo>
                    <a:cubicBezTo>
                      <a:pt x="24" y="18"/>
                      <a:pt x="21" y="23"/>
                      <a:pt x="19" y="28"/>
                    </a:cubicBezTo>
                    <a:cubicBezTo>
                      <a:pt x="17" y="33"/>
                      <a:pt x="16" y="39"/>
                      <a:pt x="16" y="47"/>
                    </a:cubicBezTo>
                    <a:cubicBezTo>
                      <a:pt x="16" y="61"/>
                      <a:pt x="20" y="72"/>
                      <a:pt x="29" y="80"/>
                    </a:cubicBezTo>
                    <a:cubicBezTo>
                      <a:pt x="37" y="88"/>
                      <a:pt x="49" y="92"/>
                      <a:pt x="63" y="92"/>
                    </a:cubicBezTo>
                    <a:cubicBezTo>
                      <a:pt x="70" y="92"/>
                      <a:pt x="76" y="91"/>
                      <a:pt x="81" y="90"/>
                    </a:cubicBezTo>
                    <a:cubicBezTo>
                      <a:pt x="85" y="89"/>
                      <a:pt x="89" y="87"/>
                      <a:pt x="92" y="84"/>
                    </a:cubicBezTo>
                    <a:lnTo>
                      <a:pt x="94" y="86"/>
                    </a:lnTo>
                    <a:close/>
                  </a:path>
                </a:pathLst>
              </a:custGeom>
              <a:grpFill/>
              <a:ln>
                <a:noFill/>
              </a:ln>
              <a:extLst/>
            </p:spPr>
            <p:txBody>
              <a:bodyPr/>
              <a:lstStyle/>
              <a:p>
                <a:endParaRPr lang="en-US" dirty="0"/>
              </a:p>
            </p:txBody>
          </p:sp>
          <p:sp>
            <p:nvSpPr>
              <p:cNvPr id="40" name="Freeform 15"/>
              <p:cNvSpPr>
                <a:spLocks noChangeAspect="1"/>
              </p:cNvSpPr>
              <p:nvPr userDrawn="1"/>
            </p:nvSpPr>
            <p:spPr bwMode="auto">
              <a:xfrm>
                <a:off x="120650" y="6403975"/>
                <a:ext cx="77788" cy="82550"/>
              </a:xfrm>
              <a:custGeom>
                <a:avLst/>
                <a:gdLst>
                  <a:gd name="T0" fmla="*/ 94 w 94"/>
                  <a:gd name="T1" fmla="*/ 86 h 100"/>
                  <a:gd name="T2" fmla="*/ 91 w 94"/>
                  <a:gd name="T3" fmla="*/ 92 h 100"/>
                  <a:gd name="T4" fmla="*/ 75 w 94"/>
                  <a:gd name="T5" fmla="*/ 98 h 100"/>
                  <a:gd name="T6" fmla="*/ 57 w 94"/>
                  <a:gd name="T7" fmla="*/ 100 h 100"/>
                  <a:gd name="T8" fmla="*/ 37 w 94"/>
                  <a:gd name="T9" fmla="*/ 97 h 100"/>
                  <a:gd name="T10" fmla="*/ 21 w 94"/>
                  <a:gd name="T11" fmla="*/ 89 h 100"/>
                  <a:gd name="T12" fmla="*/ 9 w 94"/>
                  <a:gd name="T13" fmla="*/ 78 h 100"/>
                  <a:gd name="T14" fmla="*/ 2 w 94"/>
                  <a:gd name="T15" fmla="*/ 65 h 100"/>
                  <a:gd name="T16" fmla="*/ 0 w 94"/>
                  <a:gd name="T17" fmla="*/ 50 h 100"/>
                  <a:gd name="T18" fmla="*/ 16 w 94"/>
                  <a:gd name="T19" fmla="*/ 14 h 100"/>
                  <a:gd name="T20" fmla="*/ 59 w 94"/>
                  <a:gd name="T21" fmla="*/ 0 h 100"/>
                  <a:gd name="T22" fmla="*/ 71 w 94"/>
                  <a:gd name="T23" fmla="*/ 1 h 100"/>
                  <a:gd name="T24" fmla="*/ 84 w 94"/>
                  <a:gd name="T25" fmla="*/ 3 h 100"/>
                  <a:gd name="T26" fmla="*/ 94 w 94"/>
                  <a:gd name="T27" fmla="*/ 6 h 100"/>
                  <a:gd name="T28" fmla="*/ 91 w 94"/>
                  <a:gd name="T29" fmla="*/ 13 h 100"/>
                  <a:gd name="T30" fmla="*/ 90 w 94"/>
                  <a:gd name="T31" fmla="*/ 26 h 100"/>
                  <a:gd name="T32" fmla="*/ 86 w 94"/>
                  <a:gd name="T33" fmla="*/ 26 h 100"/>
                  <a:gd name="T34" fmla="*/ 85 w 94"/>
                  <a:gd name="T35" fmla="*/ 18 h 100"/>
                  <a:gd name="T36" fmla="*/ 78 w 94"/>
                  <a:gd name="T37" fmla="*/ 9 h 100"/>
                  <a:gd name="T38" fmla="*/ 57 w 94"/>
                  <a:gd name="T39" fmla="*/ 5 h 100"/>
                  <a:gd name="T40" fmla="*/ 40 w 94"/>
                  <a:gd name="T41" fmla="*/ 8 h 100"/>
                  <a:gd name="T42" fmla="*/ 28 w 94"/>
                  <a:gd name="T43" fmla="*/ 15 h 100"/>
                  <a:gd name="T44" fmla="*/ 19 w 94"/>
                  <a:gd name="T45" fmla="*/ 28 h 100"/>
                  <a:gd name="T46" fmla="*/ 16 w 94"/>
                  <a:gd name="T47" fmla="*/ 47 h 100"/>
                  <a:gd name="T48" fmla="*/ 29 w 94"/>
                  <a:gd name="T49" fmla="*/ 80 h 100"/>
                  <a:gd name="T50" fmla="*/ 63 w 94"/>
                  <a:gd name="T51" fmla="*/ 92 h 100"/>
                  <a:gd name="T52" fmla="*/ 81 w 94"/>
                  <a:gd name="T53" fmla="*/ 90 h 100"/>
                  <a:gd name="T54" fmla="*/ 92 w 94"/>
                  <a:gd name="T55" fmla="*/ 84 h 100"/>
                  <a:gd name="T56" fmla="*/ 94 w 94"/>
                  <a:gd name="T57" fmla="*/ 8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4" h="100">
                    <a:moveTo>
                      <a:pt x="94" y="86"/>
                    </a:moveTo>
                    <a:cubicBezTo>
                      <a:pt x="91" y="92"/>
                      <a:pt x="91" y="92"/>
                      <a:pt x="91" y="92"/>
                    </a:cubicBezTo>
                    <a:cubicBezTo>
                      <a:pt x="85" y="95"/>
                      <a:pt x="80" y="97"/>
                      <a:pt x="75" y="98"/>
                    </a:cubicBezTo>
                    <a:cubicBezTo>
                      <a:pt x="69" y="99"/>
                      <a:pt x="64" y="100"/>
                      <a:pt x="57" y="100"/>
                    </a:cubicBezTo>
                    <a:cubicBezTo>
                      <a:pt x="50" y="100"/>
                      <a:pt x="43" y="99"/>
                      <a:pt x="37" y="97"/>
                    </a:cubicBezTo>
                    <a:cubicBezTo>
                      <a:pt x="31" y="95"/>
                      <a:pt x="25" y="93"/>
                      <a:pt x="21" y="89"/>
                    </a:cubicBezTo>
                    <a:cubicBezTo>
                      <a:pt x="16" y="86"/>
                      <a:pt x="12" y="83"/>
                      <a:pt x="9" y="78"/>
                    </a:cubicBezTo>
                    <a:cubicBezTo>
                      <a:pt x="6" y="74"/>
                      <a:pt x="4" y="70"/>
                      <a:pt x="2" y="65"/>
                    </a:cubicBezTo>
                    <a:cubicBezTo>
                      <a:pt x="1" y="61"/>
                      <a:pt x="0" y="55"/>
                      <a:pt x="0" y="50"/>
                    </a:cubicBezTo>
                    <a:cubicBezTo>
                      <a:pt x="0" y="35"/>
                      <a:pt x="5" y="24"/>
                      <a:pt x="16" y="14"/>
                    </a:cubicBezTo>
                    <a:cubicBezTo>
                      <a:pt x="26" y="5"/>
                      <a:pt x="41" y="0"/>
                      <a:pt x="59" y="0"/>
                    </a:cubicBezTo>
                    <a:cubicBezTo>
                      <a:pt x="63" y="0"/>
                      <a:pt x="67" y="0"/>
                      <a:pt x="71" y="1"/>
                    </a:cubicBezTo>
                    <a:cubicBezTo>
                      <a:pt x="74" y="1"/>
                      <a:pt x="79" y="2"/>
                      <a:pt x="84" y="3"/>
                    </a:cubicBezTo>
                    <a:cubicBezTo>
                      <a:pt x="89" y="5"/>
                      <a:pt x="92" y="6"/>
                      <a:pt x="94" y="6"/>
                    </a:cubicBezTo>
                    <a:cubicBezTo>
                      <a:pt x="93" y="8"/>
                      <a:pt x="92" y="11"/>
                      <a:pt x="91" y="13"/>
                    </a:cubicBezTo>
                    <a:cubicBezTo>
                      <a:pt x="91" y="17"/>
                      <a:pt x="90" y="21"/>
                      <a:pt x="90" y="26"/>
                    </a:cubicBezTo>
                    <a:cubicBezTo>
                      <a:pt x="86" y="26"/>
                      <a:pt x="86" y="26"/>
                      <a:pt x="86" y="26"/>
                    </a:cubicBezTo>
                    <a:cubicBezTo>
                      <a:pt x="85" y="18"/>
                      <a:pt x="85" y="18"/>
                      <a:pt x="85" y="18"/>
                    </a:cubicBezTo>
                    <a:cubicBezTo>
                      <a:pt x="85" y="14"/>
                      <a:pt x="82" y="11"/>
                      <a:pt x="78" y="9"/>
                    </a:cubicBezTo>
                    <a:cubicBezTo>
                      <a:pt x="73" y="6"/>
                      <a:pt x="66" y="5"/>
                      <a:pt x="57" y="5"/>
                    </a:cubicBezTo>
                    <a:cubicBezTo>
                      <a:pt x="51" y="5"/>
                      <a:pt x="45" y="6"/>
                      <a:pt x="40" y="8"/>
                    </a:cubicBezTo>
                    <a:cubicBezTo>
                      <a:pt x="36" y="9"/>
                      <a:pt x="31" y="12"/>
                      <a:pt x="28" y="15"/>
                    </a:cubicBezTo>
                    <a:cubicBezTo>
                      <a:pt x="24" y="18"/>
                      <a:pt x="21" y="23"/>
                      <a:pt x="19" y="28"/>
                    </a:cubicBezTo>
                    <a:cubicBezTo>
                      <a:pt x="17" y="33"/>
                      <a:pt x="16" y="39"/>
                      <a:pt x="16" y="47"/>
                    </a:cubicBezTo>
                    <a:cubicBezTo>
                      <a:pt x="16" y="61"/>
                      <a:pt x="20" y="72"/>
                      <a:pt x="29" y="80"/>
                    </a:cubicBezTo>
                    <a:cubicBezTo>
                      <a:pt x="37" y="88"/>
                      <a:pt x="49" y="92"/>
                      <a:pt x="63" y="92"/>
                    </a:cubicBezTo>
                    <a:cubicBezTo>
                      <a:pt x="70" y="92"/>
                      <a:pt x="76" y="91"/>
                      <a:pt x="81" y="90"/>
                    </a:cubicBezTo>
                    <a:cubicBezTo>
                      <a:pt x="85" y="89"/>
                      <a:pt x="89" y="87"/>
                      <a:pt x="92" y="84"/>
                    </a:cubicBezTo>
                    <a:lnTo>
                      <a:pt x="94" y="86"/>
                    </a:lnTo>
                    <a:close/>
                  </a:path>
                </a:pathLst>
              </a:custGeom>
              <a:grpFill/>
              <a:ln>
                <a:noFill/>
              </a:ln>
              <a:extLst/>
            </p:spPr>
            <p:txBody>
              <a:bodyPr/>
              <a:lstStyle/>
              <a:p>
                <a:endParaRPr lang="en-US" dirty="0"/>
              </a:p>
            </p:txBody>
          </p:sp>
          <p:sp>
            <p:nvSpPr>
              <p:cNvPr id="41" name="Freeform 16"/>
              <p:cNvSpPr>
                <a:spLocks noChangeAspect="1"/>
              </p:cNvSpPr>
              <p:nvPr userDrawn="1"/>
            </p:nvSpPr>
            <p:spPr bwMode="auto">
              <a:xfrm>
                <a:off x="153988" y="6300788"/>
                <a:ext cx="106363" cy="79375"/>
              </a:xfrm>
              <a:custGeom>
                <a:avLst/>
                <a:gdLst>
                  <a:gd name="T0" fmla="*/ 0 w 130"/>
                  <a:gd name="T1" fmla="*/ 4 h 97"/>
                  <a:gd name="T2" fmla="*/ 0 w 130"/>
                  <a:gd name="T3" fmla="*/ 0 h 97"/>
                  <a:gd name="T4" fmla="*/ 14 w 130"/>
                  <a:gd name="T5" fmla="*/ 0 h 97"/>
                  <a:gd name="T6" fmla="*/ 27 w 130"/>
                  <a:gd name="T7" fmla="*/ 0 h 97"/>
                  <a:gd name="T8" fmla="*/ 38 w 130"/>
                  <a:gd name="T9" fmla="*/ 24 h 97"/>
                  <a:gd name="T10" fmla="*/ 65 w 130"/>
                  <a:gd name="T11" fmla="*/ 76 h 97"/>
                  <a:gd name="T12" fmla="*/ 89 w 130"/>
                  <a:gd name="T13" fmla="*/ 28 h 97"/>
                  <a:gd name="T14" fmla="*/ 102 w 130"/>
                  <a:gd name="T15" fmla="*/ 0 h 97"/>
                  <a:gd name="T16" fmla="*/ 115 w 130"/>
                  <a:gd name="T17" fmla="*/ 0 h 97"/>
                  <a:gd name="T18" fmla="*/ 130 w 130"/>
                  <a:gd name="T19" fmla="*/ 0 h 97"/>
                  <a:gd name="T20" fmla="*/ 130 w 130"/>
                  <a:gd name="T21" fmla="*/ 4 h 97"/>
                  <a:gd name="T22" fmla="*/ 120 w 130"/>
                  <a:gd name="T23" fmla="*/ 5 h 97"/>
                  <a:gd name="T24" fmla="*/ 118 w 130"/>
                  <a:gd name="T25" fmla="*/ 7 h 97"/>
                  <a:gd name="T26" fmla="*/ 117 w 130"/>
                  <a:gd name="T27" fmla="*/ 13 h 97"/>
                  <a:gd name="T28" fmla="*/ 116 w 130"/>
                  <a:gd name="T29" fmla="*/ 32 h 97"/>
                  <a:gd name="T30" fmla="*/ 116 w 130"/>
                  <a:gd name="T31" fmla="*/ 63 h 97"/>
                  <a:gd name="T32" fmla="*/ 117 w 130"/>
                  <a:gd name="T33" fmla="*/ 81 h 97"/>
                  <a:gd name="T34" fmla="*/ 118 w 130"/>
                  <a:gd name="T35" fmla="*/ 89 h 97"/>
                  <a:gd name="T36" fmla="*/ 120 w 130"/>
                  <a:gd name="T37" fmla="*/ 90 h 97"/>
                  <a:gd name="T38" fmla="*/ 130 w 130"/>
                  <a:gd name="T39" fmla="*/ 91 h 97"/>
                  <a:gd name="T40" fmla="*/ 130 w 130"/>
                  <a:gd name="T41" fmla="*/ 95 h 97"/>
                  <a:gd name="T42" fmla="*/ 110 w 130"/>
                  <a:gd name="T43" fmla="*/ 95 h 97"/>
                  <a:gd name="T44" fmla="*/ 89 w 130"/>
                  <a:gd name="T45" fmla="*/ 95 h 97"/>
                  <a:gd name="T46" fmla="*/ 89 w 130"/>
                  <a:gd name="T47" fmla="*/ 91 h 97"/>
                  <a:gd name="T48" fmla="*/ 100 w 130"/>
                  <a:gd name="T49" fmla="*/ 90 h 97"/>
                  <a:gd name="T50" fmla="*/ 102 w 130"/>
                  <a:gd name="T51" fmla="*/ 89 h 97"/>
                  <a:gd name="T52" fmla="*/ 103 w 130"/>
                  <a:gd name="T53" fmla="*/ 82 h 97"/>
                  <a:gd name="T54" fmla="*/ 103 w 130"/>
                  <a:gd name="T55" fmla="*/ 63 h 97"/>
                  <a:gd name="T56" fmla="*/ 103 w 130"/>
                  <a:gd name="T57" fmla="*/ 14 h 97"/>
                  <a:gd name="T58" fmla="*/ 79 w 130"/>
                  <a:gd name="T59" fmla="*/ 62 h 97"/>
                  <a:gd name="T60" fmla="*/ 70 w 130"/>
                  <a:gd name="T61" fmla="*/ 81 h 97"/>
                  <a:gd name="T62" fmla="*/ 63 w 130"/>
                  <a:gd name="T63" fmla="*/ 97 h 97"/>
                  <a:gd name="T64" fmla="*/ 60 w 130"/>
                  <a:gd name="T65" fmla="*/ 97 h 97"/>
                  <a:gd name="T66" fmla="*/ 59 w 130"/>
                  <a:gd name="T67" fmla="*/ 93 h 97"/>
                  <a:gd name="T68" fmla="*/ 54 w 130"/>
                  <a:gd name="T69" fmla="*/ 83 h 97"/>
                  <a:gd name="T70" fmla="*/ 20 w 130"/>
                  <a:gd name="T71" fmla="*/ 16 h 97"/>
                  <a:gd name="T72" fmla="*/ 20 w 130"/>
                  <a:gd name="T73" fmla="*/ 63 h 97"/>
                  <a:gd name="T74" fmla="*/ 20 w 130"/>
                  <a:gd name="T75" fmla="*/ 81 h 97"/>
                  <a:gd name="T76" fmla="*/ 22 w 130"/>
                  <a:gd name="T77" fmla="*/ 89 h 97"/>
                  <a:gd name="T78" fmla="*/ 24 w 130"/>
                  <a:gd name="T79" fmla="*/ 90 h 97"/>
                  <a:gd name="T80" fmla="*/ 34 w 130"/>
                  <a:gd name="T81" fmla="*/ 91 h 97"/>
                  <a:gd name="T82" fmla="*/ 34 w 130"/>
                  <a:gd name="T83" fmla="*/ 95 h 97"/>
                  <a:gd name="T84" fmla="*/ 17 w 130"/>
                  <a:gd name="T85" fmla="*/ 95 h 97"/>
                  <a:gd name="T86" fmla="*/ 0 w 130"/>
                  <a:gd name="T87" fmla="*/ 95 h 97"/>
                  <a:gd name="T88" fmla="*/ 0 w 130"/>
                  <a:gd name="T89" fmla="*/ 91 h 97"/>
                  <a:gd name="T90" fmla="*/ 10 w 130"/>
                  <a:gd name="T91" fmla="*/ 90 h 97"/>
                  <a:gd name="T92" fmla="*/ 12 w 130"/>
                  <a:gd name="T93" fmla="*/ 89 h 97"/>
                  <a:gd name="T94" fmla="*/ 13 w 130"/>
                  <a:gd name="T95" fmla="*/ 82 h 97"/>
                  <a:gd name="T96" fmla="*/ 14 w 130"/>
                  <a:gd name="T97" fmla="*/ 63 h 97"/>
                  <a:gd name="T98" fmla="*/ 14 w 130"/>
                  <a:gd name="T99" fmla="*/ 32 h 97"/>
                  <a:gd name="T100" fmla="*/ 13 w 130"/>
                  <a:gd name="T101" fmla="*/ 14 h 97"/>
                  <a:gd name="T102" fmla="*/ 12 w 130"/>
                  <a:gd name="T103" fmla="*/ 7 h 97"/>
                  <a:gd name="T104" fmla="*/ 10 w 130"/>
                  <a:gd name="T105" fmla="*/ 5 h 97"/>
                  <a:gd name="T106" fmla="*/ 0 w 130"/>
                  <a:gd name="T107" fmla="*/ 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0" h="97">
                    <a:moveTo>
                      <a:pt x="0" y="4"/>
                    </a:moveTo>
                    <a:cubicBezTo>
                      <a:pt x="0" y="0"/>
                      <a:pt x="0" y="0"/>
                      <a:pt x="0" y="0"/>
                    </a:cubicBezTo>
                    <a:cubicBezTo>
                      <a:pt x="4" y="0"/>
                      <a:pt x="9" y="0"/>
                      <a:pt x="14" y="0"/>
                    </a:cubicBezTo>
                    <a:cubicBezTo>
                      <a:pt x="18" y="0"/>
                      <a:pt x="23" y="0"/>
                      <a:pt x="27" y="0"/>
                    </a:cubicBezTo>
                    <a:cubicBezTo>
                      <a:pt x="31" y="9"/>
                      <a:pt x="35" y="17"/>
                      <a:pt x="38" y="24"/>
                    </a:cubicBezTo>
                    <a:cubicBezTo>
                      <a:pt x="65" y="76"/>
                      <a:pt x="65" y="76"/>
                      <a:pt x="65" y="76"/>
                    </a:cubicBezTo>
                    <a:cubicBezTo>
                      <a:pt x="89" y="28"/>
                      <a:pt x="89" y="28"/>
                      <a:pt x="89" y="28"/>
                    </a:cubicBezTo>
                    <a:cubicBezTo>
                      <a:pt x="96" y="15"/>
                      <a:pt x="100" y="5"/>
                      <a:pt x="102" y="0"/>
                    </a:cubicBezTo>
                    <a:cubicBezTo>
                      <a:pt x="107" y="0"/>
                      <a:pt x="112" y="0"/>
                      <a:pt x="115" y="0"/>
                    </a:cubicBezTo>
                    <a:cubicBezTo>
                      <a:pt x="118" y="0"/>
                      <a:pt x="123" y="0"/>
                      <a:pt x="130" y="0"/>
                    </a:cubicBezTo>
                    <a:cubicBezTo>
                      <a:pt x="130" y="4"/>
                      <a:pt x="130" y="4"/>
                      <a:pt x="130" y="4"/>
                    </a:cubicBezTo>
                    <a:cubicBezTo>
                      <a:pt x="125" y="4"/>
                      <a:pt x="121" y="5"/>
                      <a:pt x="120" y="5"/>
                    </a:cubicBezTo>
                    <a:cubicBezTo>
                      <a:pt x="119" y="5"/>
                      <a:pt x="118" y="6"/>
                      <a:pt x="118" y="7"/>
                    </a:cubicBezTo>
                    <a:cubicBezTo>
                      <a:pt x="117" y="8"/>
                      <a:pt x="117" y="10"/>
                      <a:pt x="117" y="13"/>
                    </a:cubicBezTo>
                    <a:cubicBezTo>
                      <a:pt x="116" y="14"/>
                      <a:pt x="116" y="20"/>
                      <a:pt x="116" y="32"/>
                    </a:cubicBezTo>
                    <a:cubicBezTo>
                      <a:pt x="116" y="63"/>
                      <a:pt x="116" y="63"/>
                      <a:pt x="116" y="63"/>
                    </a:cubicBezTo>
                    <a:cubicBezTo>
                      <a:pt x="116" y="69"/>
                      <a:pt x="116" y="75"/>
                      <a:pt x="117" y="81"/>
                    </a:cubicBezTo>
                    <a:cubicBezTo>
                      <a:pt x="117" y="85"/>
                      <a:pt x="117" y="88"/>
                      <a:pt x="118" y="89"/>
                    </a:cubicBezTo>
                    <a:cubicBezTo>
                      <a:pt x="118" y="89"/>
                      <a:pt x="119" y="90"/>
                      <a:pt x="120" y="90"/>
                    </a:cubicBezTo>
                    <a:cubicBezTo>
                      <a:pt x="121" y="91"/>
                      <a:pt x="125" y="91"/>
                      <a:pt x="130" y="91"/>
                    </a:cubicBezTo>
                    <a:cubicBezTo>
                      <a:pt x="130" y="95"/>
                      <a:pt x="130" y="95"/>
                      <a:pt x="130" y="95"/>
                    </a:cubicBezTo>
                    <a:cubicBezTo>
                      <a:pt x="121" y="95"/>
                      <a:pt x="114" y="95"/>
                      <a:pt x="110" y="95"/>
                    </a:cubicBezTo>
                    <a:cubicBezTo>
                      <a:pt x="107" y="95"/>
                      <a:pt x="100" y="95"/>
                      <a:pt x="89" y="95"/>
                    </a:cubicBezTo>
                    <a:cubicBezTo>
                      <a:pt x="89" y="91"/>
                      <a:pt x="89" y="91"/>
                      <a:pt x="89" y="91"/>
                    </a:cubicBezTo>
                    <a:cubicBezTo>
                      <a:pt x="95" y="91"/>
                      <a:pt x="98" y="91"/>
                      <a:pt x="100" y="90"/>
                    </a:cubicBezTo>
                    <a:cubicBezTo>
                      <a:pt x="101" y="90"/>
                      <a:pt x="102" y="89"/>
                      <a:pt x="102" y="89"/>
                    </a:cubicBezTo>
                    <a:cubicBezTo>
                      <a:pt x="103" y="88"/>
                      <a:pt x="103" y="86"/>
                      <a:pt x="103" y="82"/>
                    </a:cubicBezTo>
                    <a:cubicBezTo>
                      <a:pt x="103" y="81"/>
                      <a:pt x="103" y="75"/>
                      <a:pt x="103" y="63"/>
                    </a:cubicBezTo>
                    <a:cubicBezTo>
                      <a:pt x="103" y="14"/>
                      <a:pt x="103" y="14"/>
                      <a:pt x="103" y="14"/>
                    </a:cubicBezTo>
                    <a:cubicBezTo>
                      <a:pt x="79" y="62"/>
                      <a:pt x="79" y="62"/>
                      <a:pt x="79" y="62"/>
                    </a:cubicBezTo>
                    <a:cubicBezTo>
                      <a:pt x="75" y="70"/>
                      <a:pt x="72" y="76"/>
                      <a:pt x="70" y="81"/>
                    </a:cubicBezTo>
                    <a:cubicBezTo>
                      <a:pt x="69" y="84"/>
                      <a:pt x="66" y="89"/>
                      <a:pt x="63" y="97"/>
                    </a:cubicBezTo>
                    <a:cubicBezTo>
                      <a:pt x="60" y="97"/>
                      <a:pt x="60" y="97"/>
                      <a:pt x="60" y="97"/>
                    </a:cubicBezTo>
                    <a:cubicBezTo>
                      <a:pt x="60" y="95"/>
                      <a:pt x="59" y="94"/>
                      <a:pt x="59" y="93"/>
                    </a:cubicBezTo>
                    <a:cubicBezTo>
                      <a:pt x="54" y="83"/>
                      <a:pt x="54" y="83"/>
                      <a:pt x="54" y="83"/>
                    </a:cubicBezTo>
                    <a:cubicBezTo>
                      <a:pt x="20" y="16"/>
                      <a:pt x="20" y="16"/>
                      <a:pt x="20" y="16"/>
                    </a:cubicBezTo>
                    <a:cubicBezTo>
                      <a:pt x="20" y="63"/>
                      <a:pt x="20" y="63"/>
                      <a:pt x="20" y="63"/>
                    </a:cubicBezTo>
                    <a:cubicBezTo>
                      <a:pt x="20" y="69"/>
                      <a:pt x="20" y="75"/>
                      <a:pt x="20" y="81"/>
                    </a:cubicBezTo>
                    <a:cubicBezTo>
                      <a:pt x="21" y="85"/>
                      <a:pt x="21" y="88"/>
                      <a:pt x="22" y="89"/>
                    </a:cubicBezTo>
                    <a:cubicBezTo>
                      <a:pt x="22" y="89"/>
                      <a:pt x="23" y="90"/>
                      <a:pt x="24" y="90"/>
                    </a:cubicBezTo>
                    <a:cubicBezTo>
                      <a:pt x="25" y="91"/>
                      <a:pt x="29" y="91"/>
                      <a:pt x="34" y="91"/>
                    </a:cubicBezTo>
                    <a:cubicBezTo>
                      <a:pt x="34" y="95"/>
                      <a:pt x="34" y="95"/>
                      <a:pt x="34" y="95"/>
                    </a:cubicBezTo>
                    <a:cubicBezTo>
                      <a:pt x="17" y="95"/>
                      <a:pt x="17" y="95"/>
                      <a:pt x="17" y="95"/>
                    </a:cubicBezTo>
                    <a:cubicBezTo>
                      <a:pt x="0" y="95"/>
                      <a:pt x="0" y="95"/>
                      <a:pt x="0" y="95"/>
                    </a:cubicBezTo>
                    <a:cubicBezTo>
                      <a:pt x="0" y="91"/>
                      <a:pt x="0" y="91"/>
                      <a:pt x="0" y="91"/>
                    </a:cubicBezTo>
                    <a:cubicBezTo>
                      <a:pt x="5" y="91"/>
                      <a:pt x="8" y="91"/>
                      <a:pt x="10" y="90"/>
                    </a:cubicBezTo>
                    <a:cubicBezTo>
                      <a:pt x="11" y="90"/>
                      <a:pt x="12" y="89"/>
                      <a:pt x="12" y="89"/>
                    </a:cubicBezTo>
                    <a:cubicBezTo>
                      <a:pt x="13" y="88"/>
                      <a:pt x="13" y="86"/>
                      <a:pt x="13" y="82"/>
                    </a:cubicBezTo>
                    <a:cubicBezTo>
                      <a:pt x="13" y="81"/>
                      <a:pt x="13" y="75"/>
                      <a:pt x="14" y="63"/>
                    </a:cubicBezTo>
                    <a:cubicBezTo>
                      <a:pt x="14" y="32"/>
                      <a:pt x="14" y="32"/>
                      <a:pt x="14" y="32"/>
                    </a:cubicBezTo>
                    <a:cubicBezTo>
                      <a:pt x="14" y="26"/>
                      <a:pt x="13" y="20"/>
                      <a:pt x="13" y="14"/>
                    </a:cubicBezTo>
                    <a:cubicBezTo>
                      <a:pt x="13" y="10"/>
                      <a:pt x="13" y="8"/>
                      <a:pt x="12" y="7"/>
                    </a:cubicBezTo>
                    <a:cubicBezTo>
                      <a:pt x="12" y="6"/>
                      <a:pt x="11" y="5"/>
                      <a:pt x="10" y="5"/>
                    </a:cubicBezTo>
                    <a:cubicBezTo>
                      <a:pt x="8" y="5"/>
                      <a:pt x="5" y="4"/>
                      <a:pt x="0" y="4"/>
                    </a:cubicBezTo>
                    <a:close/>
                  </a:path>
                </a:pathLst>
              </a:custGeom>
              <a:grpFill/>
              <a:ln>
                <a:noFill/>
              </a:ln>
              <a:extLst/>
            </p:spPr>
            <p:txBody>
              <a:bodyPr/>
              <a:lstStyle/>
              <a:p>
                <a:endParaRPr lang="en-US" dirty="0"/>
              </a:p>
            </p:txBody>
          </p:sp>
          <p:sp>
            <p:nvSpPr>
              <p:cNvPr id="42" name="Freeform 17"/>
              <p:cNvSpPr>
                <a:spLocks noChangeAspect="1" noEditPoints="1"/>
              </p:cNvSpPr>
              <p:nvPr userDrawn="1"/>
            </p:nvSpPr>
            <p:spPr bwMode="auto">
              <a:xfrm>
                <a:off x="265113" y="6299200"/>
                <a:ext cx="87313" cy="79375"/>
              </a:xfrm>
              <a:custGeom>
                <a:avLst/>
                <a:gdLst>
                  <a:gd name="T0" fmla="*/ 15 w 107"/>
                  <a:gd name="T1" fmla="*/ 96 h 96"/>
                  <a:gd name="T2" fmla="*/ 33 w 107"/>
                  <a:gd name="T3" fmla="*/ 96 h 96"/>
                  <a:gd name="T4" fmla="*/ 33 w 107"/>
                  <a:gd name="T5" fmla="*/ 92 h 96"/>
                  <a:gd name="T6" fmla="*/ 24 w 107"/>
                  <a:gd name="T7" fmla="*/ 92 h 96"/>
                  <a:gd name="T8" fmla="*/ 21 w 107"/>
                  <a:gd name="T9" fmla="*/ 90 h 96"/>
                  <a:gd name="T10" fmla="*/ 21 w 107"/>
                  <a:gd name="T11" fmla="*/ 89 h 96"/>
                  <a:gd name="T12" fmla="*/ 23 w 107"/>
                  <a:gd name="T13" fmla="*/ 82 h 96"/>
                  <a:gd name="T14" fmla="*/ 30 w 107"/>
                  <a:gd name="T15" fmla="*/ 65 h 96"/>
                  <a:gd name="T16" fmla="*/ 71 w 107"/>
                  <a:gd name="T17" fmla="*/ 65 h 96"/>
                  <a:gd name="T18" fmla="*/ 80 w 107"/>
                  <a:gd name="T19" fmla="*/ 85 h 96"/>
                  <a:gd name="T20" fmla="*/ 81 w 107"/>
                  <a:gd name="T21" fmla="*/ 89 h 96"/>
                  <a:gd name="T22" fmla="*/ 80 w 107"/>
                  <a:gd name="T23" fmla="*/ 91 h 96"/>
                  <a:gd name="T24" fmla="*/ 78 w 107"/>
                  <a:gd name="T25" fmla="*/ 92 h 96"/>
                  <a:gd name="T26" fmla="*/ 68 w 107"/>
                  <a:gd name="T27" fmla="*/ 92 h 96"/>
                  <a:gd name="T28" fmla="*/ 68 w 107"/>
                  <a:gd name="T29" fmla="*/ 96 h 96"/>
                  <a:gd name="T30" fmla="*/ 91 w 107"/>
                  <a:gd name="T31" fmla="*/ 96 h 96"/>
                  <a:gd name="T32" fmla="*/ 107 w 107"/>
                  <a:gd name="T33" fmla="*/ 96 h 96"/>
                  <a:gd name="T34" fmla="*/ 107 w 107"/>
                  <a:gd name="T35" fmla="*/ 92 h 96"/>
                  <a:gd name="T36" fmla="*/ 99 w 107"/>
                  <a:gd name="T37" fmla="*/ 91 h 96"/>
                  <a:gd name="T38" fmla="*/ 96 w 107"/>
                  <a:gd name="T39" fmla="*/ 88 h 96"/>
                  <a:gd name="T40" fmla="*/ 87 w 107"/>
                  <a:gd name="T41" fmla="*/ 68 h 96"/>
                  <a:gd name="T42" fmla="*/ 56 w 107"/>
                  <a:gd name="T43" fmla="*/ 0 h 96"/>
                  <a:gd name="T44" fmla="*/ 52 w 107"/>
                  <a:gd name="T45" fmla="*/ 0 h 96"/>
                  <a:gd name="T46" fmla="*/ 40 w 107"/>
                  <a:gd name="T47" fmla="*/ 28 h 96"/>
                  <a:gd name="T48" fmla="*/ 22 w 107"/>
                  <a:gd name="T49" fmla="*/ 66 h 96"/>
                  <a:gd name="T50" fmla="*/ 13 w 107"/>
                  <a:gd name="T51" fmla="*/ 85 h 96"/>
                  <a:gd name="T52" fmla="*/ 9 w 107"/>
                  <a:gd name="T53" fmla="*/ 90 h 96"/>
                  <a:gd name="T54" fmla="*/ 7 w 107"/>
                  <a:gd name="T55" fmla="*/ 92 h 96"/>
                  <a:gd name="T56" fmla="*/ 0 w 107"/>
                  <a:gd name="T57" fmla="*/ 92 h 96"/>
                  <a:gd name="T58" fmla="*/ 0 w 107"/>
                  <a:gd name="T59" fmla="*/ 96 h 96"/>
                  <a:gd name="T60" fmla="*/ 15 w 107"/>
                  <a:gd name="T61" fmla="*/ 96 h 96"/>
                  <a:gd name="T62" fmla="*/ 51 w 107"/>
                  <a:gd name="T63" fmla="*/ 18 h 96"/>
                  <a:gd name="T64" fmla="*/ 68 w 107"/>
                  <a:gd name="T65" fmla="*/ 59 h 96"/>
                  <a:gd name="T66" fmla="*/ 33 w 107"/>
                  <a:gd name="T67" fmla="*/ 59 h 96"/>
                  <a:gd name="T68" fmla="*/ 51 w 107"/>
                  <a:gd name="T69" fmla="*/ 18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7" h="96">
                    <a:moveTo>
                      <a:pt x="15" y="96"/>
                    </a:moveTo>
                    <a:cubicBezTo>
                      <a:pt x="19" y="96"/>
                      <a:pt x="25" y="96"/>
                      <a:pt x="33" y="96"/>
                    </a:cubicBezTo>
                    <a:cubicBezTo>
                      <a:pt x="33" y="92"/>
                      <a:pt x="33" y="92"/>
                      <a:pt x="33" y="92"/>
                    </a:cubicBezTo>
                    <a:cubicBezTo>
                      <a:pt x="28" y="92"/>
                      <a:pt x="25" y="92"/>
                      <a:pt x="24" y="92"/>
                    </a:cubicBezTo>
                    <a:cubicBezTo>
                      <a:pt x="22" y="91"/>
                      <a:pt x="22" y="91"/>
                      <a:pt x="21" y="90"/>
                    </a:cubicBezTo>
                    <a:cubicBezTo>
                      <a:pt x="21" y="90"/>
                      <a:pt x="21" y="89"/>
                      <a:pt x="21" y="89"/>
                    </a:cubicBezTo>
                    <a:cubicBezTo>
                      <a:pt x="21" y="87"/>
                      <a:pt x="21" y="85"/>
                      <a:pt x="23" y="82"/>
                    </a:cubicBezTo>
                    <a:cubicBezTo>
                      <a:pt x="30" y="65"/>
                      <a:pt x="30" y="65"/>
                      <a:pt x="30" y="65"/>
                    </a:cubicBezTo>
                    <a:cubicBezTo>
                      <a:pt x="71" y="65"/>
                      <a:pt x="71" y="65"/>
                      <a:pt x="71" y="65"/>
                    </a:cubicBezTo>
                    <a:cubicBezTo>
                      <a:pt x="80" y="85"/>
                      <a:pt x="80" y="85"/>
                      <a:pt x="80" y="85"/>
                    </a:cubicBezTo>
                    <a:cubicBezTo>
                      <a:pt x="81" y="87"/>
                      <a:pt x="81" y="88"/>
                      <a:pt x="81" y="89"/>
                    </a:cubicBezTo>
                    <a:cubicBezTo>
                      <a:pt x="81" y="90"/>
                      <a:pt x="81" y="90"/>
                      <a:pt x="80" y="91"/>
                    </a:cubicBezTo>
                    <a:cubicBezTo>
                      <a:pt x="80" y="91"/>
                      <a:pt x="79" y="91"/>
                      <a:pt x="78" y="92"/>
                    </a:cubicBezTo>
                    <a:cubicBezTo>
                      <a:pt x="77" y="92"/>
                      <a:pt x="74" y="92"/>
                      <a:pt x="68" y="92"/>
                    </a:cubicBezTo>
                    <a:cubicBezTo>
                      <a:pt x="68" y="96"/>
                      <a:pt x="68" y="96"/>
                      <a:pt x="68" y="96"/>
                    </a:cubicBezTo>
                    <a:cubicBezTo>
                      <a:pt x="91" y="96"/>
                      <a:pt x="91" y="96"/>
                      <a:pt x="91" y="96"/>
                    </a:cubicBezTo>
                    <a:cubicBezTo>
                      <a:pt x="94" y="96"/>
                      <a:pt x="99" y="96"/>
                      <a:pt x="107" y="96"/>
                    </a:cubicBezTo>
                    <a:cubicBezTo>
                      <a:pt x="107" y="92"/>
                      <a:pt x="107" y="92"/>
                      <a:pt x="107" y="92"/>
                    </a:cubicBezTo>
                    <a:cubicBezTo>
                      <a:pt x="103" y="92"/>
                      <a:pt x="100" y="92"/>
                      <a:pt x="99" y="91"/>
                    </a:cubicBezTo>
                    <a:cubicBezTo>
                      <a:pt x="98" y="91"/>
                      <a:pt x="97" y="90"/>
                      <a:pt x="96" y="88"/>
                    </a:cubicBezTo>
                    <a:cubicBezTo>
                      <a:pt x="95" y="85"/>
                      <a:pt x="92" y="79"/>
                      <a:pt x="87" y="68"/>
                    </a:cubicBezTo>
                    <a:cubicBezTo>
                      <a:pt x="56" y="0"/>
                      <a:pt x="56" y="0"/>
                      <a:pt x="56" y="0"/>
                    </a:cubicBezTo>
                    <a:cubicBezTo>
                      <a:pt x="52" y="0"/>
                      <a:pt x="52" y="0"/>
                      <a:pt x="52" y="0"/>
                    </a:cubicBezTo>
                    <a:cubicBezTo>
                      <a:pt x="46" y="14"/>
                      <a:pt x="42" y="24"/>
                      <a:pt x="40" y="28"/>
                    </a:cubicBezTo>
                    <a:cubicBezTo>
                      <a:pt x="22" y="66"/>
                      <a:pt x="22" y="66"/>
                      <a:pt x="22" y="66"/>
                    </a:cubicBezTo>
                    <a:cubicBezTo>
                      <a:pt x="17" y="77"/>
                      <a:pt x="13" y="83"/>
                      <a:pt x="13" y="85"/>
                    </a:cubicBezTo>
                    <a:cubicBezTo>
                      <a:pt x="11" y="88"/>
                      <a:pt x="10" y="90"/>
                      <a:pt x="9" y="90"/>
                    </a:cubicBezTo>
                    <a:cubicBezTo>
                      <a:pt x="8" y="91"/>
                      <a:pt x="8" y="91"/>
                      <a:pt x="7" y="92"/>
                    </a:cubicBezTo>
                    <a:cubicBezTo>
                      <a:pt x="6" y="92"/>
                      <a:pt x="3" y="92"/>
                      <a:pt x="0" y="92"/>
                    </a:cubicBezTo>
                    <a:cubicBezTo>
                      <a:pt x="0" y="96"/>
                      <a:pt x="0" y="96"/>
                      <a:pt x="0" y="96"/>
                    </a:cubicBezTo>
                    <a:cubicBezTo>
                      <a:pt x="5" y="96"/>
                      <a:pt x="10" y="96"/>
                      <a:pt x="15" y="96"/>
                    </a:cubicBezTo>
                    <a:close/>
                    <a:moveTo>
                      <a:pt x="51" y="18"/>
                    </a:moveTo>
                    <a:cubicBezTo>
                      <a:pt x="68" y="59"/>
                      <a:pt x="68" y="59"/>
                      <a:pt x="68" y="59"/>
                    </a:cubicBezTo>
                    <a:cubicBezTo>
                      <a:pt x="33" y="59"/>
                      <a:pt x="33" y="59"/>
                      <a:pt x="33" y="59"/>
                    </a:cubicBezTo>
                    <a:lnTo>
                      <a:pt x="51" y="18"/>
                    </a:lnTo>
                    <a:close/>
                  </a:path>
                </a:pathLst>
              </a:custGeom>
              <a:grpFill/>
              <a:ln>
                <a:noFill/>
              </a:ln>
              <a:extLst/>
            </p:spPr>
            <p:txBody>
              <a:bodyPr/>
              <a:lstStyle/>
              <a:p>
                <a:endParaRPr lang="en-US" dirty="0"/>
              </a:p>
            </p:txBody>
          </p:sp>
          <p:sp>
            <p:nvSpPr>
              <p:cNvPr id="43" name="Freeform 18"/>
              <p:cNvSpPr>
                <a:spLocks noChangeAspect="1"/>
              </p:cNvSpPr>
              <p:nvPr userDrawn="1"/>
            </p:nvSpPr>
            <p:spPr bwMode="auto">
              <a:xfrm>
                <a:off x="336550" y="6300788"/>
                <a:ext cx="77788" cy="69850"/>
              </a:xfrm>
              <a:custGeom>
                <a:avLst/>
                <a:gdLst>
                  <a:gd name="T0" fmla="*/ 77 w 105"/>
                  <a:gd name="T1" fmla="*/ 14 h 95"/>
                  <a:gd name="T2" fmla="*/ 82 w 105"/>
                  <a:gd name="T3" fmla="*/ 7 h 95"/>
                  <a:gd name="T4" fmla="*/ 80 w 105"/>
                  <a:gd name="T5" fmla="*/ 5 h 95"/>
                  <a:gd name="T6" fmla="*/ 70 w 105"/>
                  <a:gd name="T7" fmla="*/ 4 h 95"/>
                  <a:gd name="T8" fmla="*/ 70 w 105"/>
                  <a:gd name="T9" fmla="*/ 0 h 95"/>
                  <a:gd name="T10" fmla="*/ 89 w 105"/>
                  <a:gd name="T11" fmla="*/ 0 h 95"/>
                  <a:gd name="T12" fmla="*/ 105 w 105"/>
                  <a:gd name="T13" fmla="*/ 0 h 95"/>
                  <a:gd name="T14" fmla="*/ 105 w 105"/>
                  <a:gd name="T15" fmla="*/ 4 h 95"/>
                  <a:gd name="T16" fmla="*/ 96 w 105"/>
                  <a:gd name="T17" fmla="*/ 5 h 95"/>
                  <a:gd name="T18" fmla="*/ 92 w 105"/>
                  <a:gd name="T19" fmla="*/ 7 h 95"/>
                  <a:gd name="T20" fmla="*/ 87 w 105"/>
                  <a:gd name="T21" fmla="*/ 13 h 95"/>
                  <a:gd name="T22" fmla="*/ 66 w 105"/>
                  <a:gd name="T23" fmla="*/ 43 h 95"/>
                  <a:gd name="T24" fmla="*/ 59 w 105"/>
                  <a:gd name="T25" fmla="*/ 54 h 95"/>
                  <a:gd name="T26" fmla="*/ 59 w 105"/>
                  <a:gd name="T27" fmla="*/ 58 h 95"/>
                  <a:gd name="T28" fmla="*/ 59 w 105"/>
                  <a:gd name="T29" fmla="*/ 63 h 95"/>
                  <a:gd name="T30" fmla="*/ 59 w 105"/>
                  <a:gd name="T31" fmla="*/ 81 h 95"/>
                  <a:gd name="T32" fmla="*/ 60 w 105"/>
                  <a:gd name="T33" fmla="*/ 89 h 95"/>
                  <a:gd name="T34" fmla="*/ 63 w 105"/>
                  <a:gd name="T35" fmla="*/ 90 h 95"/>
                  <a:gd name="T36" fmla="*/ 73 w 105"/>
                  <a:gd name="T37" fmla="*/ 91 h 95"/>
                  <a:gd name="T38" fmla="*/ 73 w 105"/>
                  <a:gd name="T39" fmla="*/ 95 h 95"/>
                  <a:gd name="T40" fmla="*/ 53 w 105"/>
                  <a:gd name="T41" fmla="*/ 95 h 95"/>
                  <a:gd name="T42" fmla="*/ 32 w 105"/>
                  <a:gd name="T43" fmla="*/ 95 h 95"/>
                  <a:gd name="T44" fmla="*/ 32 w 105"/>
                  <a:gd name="T45" fmla="*/ 91 h 95"/>
                  <a:gd name="T46" fmla="*/ 42 w 105"/>
                  <a:gd name="T47" fmla="*/ 90 h 95"/>
                  <a:gd name="T48" fmla="*/ 44 w 105"/>
                  <a:gd name="T49" fmla="*/ 89 h 95"/>
                  <a:gd name="T50" fmla="*/ 45 w 105"/>
                  <a:gd name="T51" fmla="*/ 82 h 95"/>
                  <a:gd name="T52" fmla="*/ 46 w 105"/>
                  <a:gd name="T53" fmla="*/ 63 h 95"/>
                  <a:gd name="T54" fmla="*/ 46 w 105"/>
                  <a:gd name="T55" fmla="*/ 56 h 95"/>
                  <a:gd name="T56" fmla="*/ 43 w 105"/>
                  <a:gd name="T57" fmla="*/ 50 h 95"/>
                  <a:gd name="T58" fmla="*/ 35 w 105"/>
                  <a:gd name="T59" fmla="*/ 39 h 95"/>
                  <a:gd name="T60" fmla="*/ 17 w 105"/>
                  <a:gd name="T61" fmla="*/ 13 h 95"/>
                  <a:gd name="T62" fmla="*/ 13 w 105"/>
                  <a:gd name="T63" fmla="*/ 7 h 95"/>
                  <a:gd name="T64" fmla="*/ 9 w 105"/>
                  <a:gd name="T65" fmla="*/ 5 h 95"/>
                  <a:gd name="T66" fmla="*/ 0 w 105"/>
                  <a:gd name="T67" fmla="*/ 4 h 95"/>
                  <a:gd name="T68" fmla="*/ 0 w 105"/>
                  <a:gd name="T69" fmla="*/ 0 h 95"/>
                  <a:gd name="T70" fmla="*/ 17 w 105"/>
                  <a:gd name="T71" fmla="*/ 0 h 95"/>
                  <a:gd name="T72" fmla="*/ 43 w 105"/>
                  <a:gd name="T73" fmla="*/ 0 h 95"/>
                  <a:gd name="T74" fmla="*/ 43 w 105"/>
                  <a:gd name="T75" fmla="*/ 4 h 95"/>
                  <a:gd name="T76" fmla="*/ 32 w 105"/>
                  <a:gd name="T77" fmla="*/ 5 h 95"/>
                  <a:gd name="T78" fmla="*/ 30 w 105"/>
                  <a:gd name="T79" fmla="*/ 7 h 95"/>
                  <a:gd name="T80" fmla="*/ 34 w 105"/>
                  <a:gd name="T81" fmla="*/ 14 h 95"/>
                  <a:gd name="T82" fmla="*/ 55 w 105"/>
                  <a:gd name="T83" fmla="*/ 48 h 95"/>
                  <a:gd name="T84" fmla="*/ 77 w 105"/>
                  <a:gd name="T85" fmla="*/ 14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5" h="95">
                    <a:moveTo>
                      <a:pt x="77" y="14"/>
                    </a:moveTo>
                    <a:cubicBezTo>
                      <a:pt x="80" y="10"/>
                      <a:pt x="82" y="7"/>
                      <a:pt x="82" y="7"/>
                    </a:cubicBezTo>
                    <a:cubicBezTo>
                      <a:pt x="82" y="6"/>
                      <a:pt x="81" y="5"/>
                      <a:pt x="80" y="5"/>
                    </a:cubicBezTo>
                    <a:cubicBezTo>
                      <a:pt x="79" y="5"/>
                      <a:pt x="75" y="4"/>
                      <a:pt x="70" y="4"/>
                    </a:cubicBezTo>
                    <a:cubicBezTo>
                      <a:pt x="70" y="0"/>
                      <a:pt x="70" y="0"/>
                      <a:pt x="70" y="0"/>
                    </a:cubicBezTo>
                    <a:cubicBezTo>
                      <a:pt x="79" y="0"/>
                      <a:pt x="84" y="0"/>
                      <a:pt x="89" y="0"/>
                    </a:cubicBezTo>
                    <a:cubicBezTo>
                      <a:pt x="93" y="0"/>
                      <a:pt x="96" y="0"/>
                      <a:pt x="105" y="0"/>
                    </a:cubicBezTo>
                    <a:cubicBezTo>
                      <a:pt x="105" y="4"/>
                      <a:pt x="105" y="4"/>
                      <a:pt x="105" y="4"/>
                    </a:cubicBezTo>
                    <a:cubicBezTo>
                      <a:pt x="100" y="4"/>
                      <a:pt x="97" y="5"/>
                      <a:pt x="96" y="5"/>
                    </a:cubicBezTo>
                    <a:cubicBezTo>
                      <a:pt x="95" y="5"/>
                      <a:pt x="93" y="6"/>
                      <a:pt x="92" y="7"/>
                    </a:cubicBezTo>
                    <a:cubicBezTo>
                      <a:pt x="91" y="7"/>
                      <a:pt x="89" y="10"/>
                      <a:pt x="87" y="13"/>
                    </a:cubicBezTo>
                    <a:cubicBezTo>
                      <a:pt x="66" y="43"/>
                      <a:pt x="66" y="43"/>
                      <a:pt x="66" y="43"/>
                    </a:cubicBezTo>
                    <a:cubicBezTo>
                      <a:pt x="62" y="49"/>
                      <a:pt x="60" y="53"/>
                      <a:pt x="59" y="54"/>
                    </a:cubicBezTo>
                    <a:cubicBezTo>
                      <a:pt x="59" y="56"/>
                      <a:pt x="59" y="57"/>
                      <a:pt x="59" y="58"/>
                    </a:cubicBezTo>
                    <a:cubicBezTo>
                      <a:pt x="59" y="63"/>
                      <a:pt x="59" y="63"/>
                      <a:pt x="59" y="63"/>
                    </a:cubicBezTo>
                    <a:cubicBezTo>
                      <a:pt x="59" y="69"/>
                      <a:pt x="59" y="75"/>
                      <a:pt x="59" y="81"/>
                    </a:cubicBezTo>
                    <a:cubicBezTo>
                      <a:pt x="59" y="85"/>
                      <a:pt x="60" y="88"/>
                      <a:pt x="60" y="89"/>
                    </a:cubicBezTo>
                    <a:cubicBezTo>
                      <a:pt x="61" y="89"/>
                      <a:pt x="61" y="90"/>
                      <a:pt x="63" y="90"/>
                    </a:cubicBezTo>
                    <a:cubicBezTo>
                      <a:pt x="64" y="91"/>
                      <a:pt x="67" y="91"/>
                      <a:pt x="73" y="91"/>
                    </a:cubicBezTo>
                    <a:cubicBezTo>
                      <a:pt x="73" y="95"/>
                      <a:pt x="73" y="95"/>
                      <a:pt x="73" y="95"/>
                    </a:cubicBezTo>
                    <a:cubicBezTo>
                      <a:pt x="65" y="95"/>
                      <a:pt x="58" y="95"/>
                      <a:pt x="53" y="95"/>
                    </a:cubicBezTo>
                    <a:cubicBezTo>
                      <a:pt x="47" y="95"/>
                      <a:pt x="40" y="95"/>
                      <a:pt x="32" y="95"/>
                    </a:cubicBezTo>
                    <a:cubicBezTo>
                      <a:pt x="32" y="91"/>
                      <a:pt x="32" y="91"/>
                      <a:pt x="32" y="91"/>
                    </a:cubicBezTo>
                    <a:cubicBezTo>
                      <a:pt x="37" y="91"/>
                      <a:pt x="40" y="91"/>
                      <a:pt x="42" y="90"/>
                    </a:cubicBezTo>
                    <a:cubicBezTo>
                      <a:pt x="43" y="90"/>
                      <a:pt x="44" y="90"/>
                      <a:pt x="44" y="89"/>
                    </a:cubicBezTo>
                    <a:cubicBezTo>
                      <a:pt x="45" y="88"/>
                      <a:pt x="45" y="86"/>
                      <a:pt x="45" y="82"/>
                    </a:cubicBezTo>
                    <a:cubicBezTo>
                      <a:pt x="45" y="81"/>
                      <a:pt x="45" y="75"/>
                      <a:pt x="46" y="63"/>
                    </a:cubicBezTo>
                    <a:cubicBezTo>
                      <a:pt x="46" y="56"/>
                      <a:pt x="46" y="56"/>
                      <a:pt x="46" y="56"/>
                    </a:cubicBezTo>
                    <a:cubicBezTo>
                      <a:pt x="45" y="54"/>
                      <a:pt x="44" y="52"/>
                      <a:pt x="43" y="50"/>
                    </a:cubicBezTo>
                    <a:cubicBezTo>
                      <a:pt x="42" y="49"/>
                      <a:pt x="40" y="45"/>
                      <a:pt x="35" y="39"/>
                    </a:cubicBezTo>
                    <a:cubicBezTo>
                      <a:pt x="17" y="13"/>
                      <a:pt x="17" y="13"/>
                      <a:pt x="17" y="13"/>
                    </a:cubicBezTo>
                    <a:cubicBezTo>
                      <a:pt x="15" y="10"/>
                      <a:pt x="14" y="7"/>
                      <a:pt x="13" y="7"/>
                    </a:cubicBezTo>
                    <a:cubicBezTo>
                      <a:pt x="12" y="6"/>
                      <a:pt x="10" y="5"/>
                      <a:pt x="9" y="5"/>
                    </a:cubicBezTo>
                    <a:cubicBezTo>
                      <a:pt x="8" y="5"/>
                      <a:pt x="6" y="4"/>
                      <a:pt x="0" y="4"/>
                    </a:cubicBezTo>
                    <a:cubicBezTo>
                      <a:pt x="0" y="0"/>
                      <a:pt x="0" y="0"/>
                      <a:pt x="0" y="0"/>
                    </a:cubicBezTo>
                    <a:cubicBezTo>
                      <a:pt x="9" y="0"/>
                      <a:pt x="12" y="0"/>
                      <a:pt x="17" y="0"/>
                    </a:cubicBezTo>
                    <a:cubicBezTo>
                      <a:pt x="22" y="0"/>
                      <a:pt x="34" y="0"/>
                      <a:pt x="43" y="0"/>
                    </a:cubicBezTo>
                    <a:cubicBezTo>
                      <a:pt x="43" y="4"/>
                      <a:pt x="43" y="4"/>
                      <a:pt x="43" y="4"/>
                    </a:cubicBezTo>
                    <a:cubicBezTo>
                      <a:pt x="38" y="4"/>
                      <a:pt x="33" y="5"/>
                      <a:pt x="32" y="5"/>
                    </a:cubicBezTo>
                    <a:cubicBezTo>
                      <a:pt x="31" y="5"/>
                      <a:pt x="30" y="6"/>
                      <a:pt x="30" y="7"/>
                    </a:cubicBezTo>
                    <a:cubicBezTo>
                      <a:pt x="30" y="7"/>
                      <a:pt x="31" y="10"/>
                      <a:pt x="34" y="14"/>
                    </a:cubicBezTo>
                    <a:cubicBezTo>
                      <a:pt x="55" y="48"/>
                      <a:pt x="55" y="48"/>
                      <a:pt x="55" y="48"/>
                    </a:cubicBezTo>
                    <a:lnTo>
                      <a:pt x="77" y="14"/>
                    </a:lnTo>
                    <a:close/>
                  </a:path>
                </a:pathLst>
              </a:custGeom>
              <a:grpFill/>
              <a:ln>
                <a:noFill/>
              </a:ln>
              <a:extLst/>
            </p:spPr>
            <p:txBody>
              <a:bodyPr/>
              <a:lstStyle/>
              <a:p>
                <a:endParaRPr lang="en-US" dirty="0"/>
              </a:p>
            </p:txBody>
          </p:sp>
          <p:sp>
            <p:nvSpPr>
              <p:cNvPr id="44" name="Freeform 19"/>
              <p:cNvSpPr>
                <a:spLocks noChangeAspect="1" noEditPoints="1"/>
              </p:cNvSpPr>
              <p:nvPr userDrawn="1"/>
            </p:nvSpPr>
            <p:spPr bwMode="auto">
              <a:xfrm>
                <a:off x="420688" y="6299200"/>
                <a:ext cx="85725" cy="80963"/>
              </a:xfrm>
              <a:custGeom>
                <a:avLst/>
                <a:gdLst>
                  <a:gd name="T0" fmla="*/ 19 w 106"/>
                  <a:gd name="T1" fmla="*/ 24 h 99"/>
                  <a:gd name="T2" fmla="*/ 31 w 106"/>
                  <a:gd name="T3" fmla="*/ 10 h 99"/>
                  <a:gd name="T4" fmla="*/ 51 w 106"/>
                  <a:gd name="T5" fmla="*/ 5 h 99"/>
                  <a:gd name="T6" fmla="*/ 66 w 106"/>
                  <a:gd name="T7" fmla="*/ 8 h 99"/>
                  <a:gd name="T8" fmla="*/ 76 w 106"/>
                  <a:gd name="T9" fmla="*/ 13 h 99"/>
                  <a:gd name="T10" fmla="*/ 84 w 106"/>
                  <a:gd name="T11" fmla="*/ 21 h 99"/>
                  <a:gd name="T12" fmla="*/ 88 w 106"/>
                  <a:gd name="T13" fmla="*/ 31 h 99"/>
                  <a:gd name="T14" fmla="*/ 91 w 106"/>
                  <a:gd name="T15" fmla="*/ 51 h 99"/>
                  <a:gd name="T16" fmla="*/ 87 w 106"/>
                  <a:gd name="T17" fmla="*/ 73 h 99"/>
                  <a:gd name="T18" fmla="*/ 75 w 106"/>
                  <a:gd name="T19" fmla="*/ 88 h 99"/>
                  <a:gd name="T20" fmla="*/ 55 w 106"/>
                  <a:gd name="T21" fmla="*/ 93 h 99"/>
                  <a:gd name="T22" fmla="*/ 40 w 106"/>
                  <a:gd name="T23" fmla="*/ 91 h 99"/>
                  <a:gd name="T24" fmla="*/ 28 w 106"/>
                  <a:gd name="T25" fmla="*/ 82 h 99"/>
                  <a:gd name="T26" fmla="*/ 19 w 106"/>
                  <a:gd name="T27" fmla="*/ 69 h 99"/>
                  <a:gd name="T28" fmla="*/ 16 w 106"/>
                  <a:gd name="T29" fmla="*/ 57 h 99"/>
                  <a:gd name="T30" fmla="*/ 14 w 106"/>
                  <a:gd name="T31" fmla="*/ 45 h 99"/>
                  <a:gd name="T32" fmla="*/ 19 w 106"/>
                  <a:gd name="T33" fmla="*/ 24 h 99"/>
                  <a:gd name="T34" fmla="*/ 3 w 106"/>
                  <a:gd name="T35" fmla="*/ 69 h 99"/>
                  <a:gd name="T36" fmla="*/ 13 w 106"/>
                  <a:gd name="T37" fmla="*/ 86 h 99"/>
                  <a:gd name="T38" fmla="*/ 29 w 106"/>
                  <a:gd name="T39" fmla="*/ 96 h 99"/>
                  <a:gd name="T40" fmla="*/ 50 w 106"/>
                  <a:gd name="T41" fmla="*/ 99 h 99"/>
                  <a:gd name="T42" fmla="*/ 90 w 106"/>
                  <a:gd name="T43" fmla="*/ 84 h 99"/>
                  <a:gd name="T44" fmla="*/ 106 w 106"/>
                  <a:gd name="T45" fmla="*/ 46 h 99"/>
                  <a:gd name="T46" fmla="*/ 105 w 106"/>
                  <a:gd name="T47" fmla="*/ 33 h 99"/>
                  <a:gd name="T48" fmla="*/ 101 w 106"/>
                  <a:gd name="T49" fmla="*/ 22 h 99"/>
                  <a:gd name="T50" fmla="*/ 91 w 106"/>
                  <a:gd name="T51" fmla="*/ 11 h 99"/>
                  <a:gd name="T52" fmla="*/ 75 w 106"/>
                  <a:gd name="T53" fmla="*/ 3 h 99"/>
                  <a:gd name="T54" fmla="*/ 54 w 106"/>
                  <a:gd name="T55" fmla="*/ 0 h 99"/>
                  <a:gd name="T56" fmla="*/ 32 w 106"/>
                  <a:gd name="T57" fmla="*/ 3 h 99"/>
                  <a:gd name="T58" fmla="*/ 14 w 106"/>
                  <a:gd name="T59" fmla="*/ 14 h 99"/>
                  <a:gd name="T60" fmla="*/ 3 w 106"/>
                  <a:gd name="T61" fmla="*/ 30 h 99"/>
                  <a:gd name="T62" fmla="*/ 0 w 106"/>
                  <a:gd name="T63" fmla="*/ 50 h 99"/>
                  <a:gd name="T64" fmla="*/ 3 w 106"/>
                  <a:gd name="T65" fmla="*/ 69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6" h="99">
                    <a:moveTo>
                      <a:pt x="19" y="24"/>
                    </a:moveTo>
                    <a:cubicBezTo>
                      <a:pt x="22" y="18"/>
                      <a:pt x="26" y="13"/>
                      <a:pt x="31" y="10"/>
                    </a:cubicBezTo>
                    <a:cubicBezTo>
                      <a:pt x="37" y="7"/>
                      <a:pt x="44" y="5"/>
                      <a:pt x="51" y="5"/>
                    </a:cubicBezTo>
                    <a:cubicBezTo>
                      <a:pt x="56" y="5"/>
                      <a:pt x="61" y="6"/>
                      <a:pt x="66" y="8"/>
                    </a:cubicBezTo>
                    <a:cubicBezTo>
                      <a:pt x="70" y="9"/>
                      <a:pt x="74" y="11"/>
                      <a:pt x="76" y="13"/>
                    </a:cubicBezTo>
                    <a:cubicBezTo>
                      <a:pt x="79" y="16"/>
                      <a:pt x="82" y="18"/>
                      <a:pt x="84" y="21"/>
                    </a:cubicBezTo>
                    <a:cubicBezTo>
                      <a:pt x="86" y="24"/>
                      <a:pt x="87" y="27"/>
                      <a:pt x="88" y="31"/>
                    </a:cubicBezTo>
                    <a:cubicBezTo>
                      <a:pt x="90" y="37"/>
                      <a:pt x="91" y="44"/>
                      <a:pt x="91" y="51"/>
                    </a:cubicBezTo>
                    <a:cubicBezTo>
                      <a:pt x="91" y="59"/>
                      <a:pt x="90" y="67"/>
                      <a:pt x="87" y="73"/>
                    </a:cubicBezTo>
                    <a:cubicBezTo>
                      <a:pt x="85" y="79"/>
                      <a:pt x="80" y="84"/>
                      <a:pt x="75" y="88"/>
                    </a:cubicBezTo>
                    <a:cubicBezTo>
                      <a:pt x="69" y="91"/>
                      <a:pt x="63" y="93"/>
                      <a:pt x="55" y="93"/>
                    </a:cubicBezTo>
                    <a:cubicBezTo>
                      <a:pt x="50" y="93"/>
                      <a:pt x="45" y="92"/>
                      <a:pt x="40" y="91"/>
                    </a:cubicBezTo>
                    <a:cubicBezTo>
                      <a:pt x="36" y="89"/>
                      <a:pt x="32" y="86"/>
                      <a:pt x="28" y="82"/>
                    </a:cubicBezTo>
                    <a:cubicBezTo>
                      <a:pt x="24" y="79"/>
                      <a:pt x="21" y="74"/>
                      <a:pt x="19" y="69"/>
                    </a:cubicBezTo>
                    <a:cubicBezTo>
                      <a:pt x="18" y="66"/>
                      <a:pt x="17" y="62"/>
                      <a:pt x="16" y="57"/>
                    </a:cubicBezTo>
                    <a:cubicBezTo>
                      <a:pt x="15" y="53"/>
                      <a:pt x="14" y="49"/>
                      <a:pt x="14" y="45"/>
                    </a:cubicBezTo>
                    <a:cubicBezTo>
                      <a:pt x="14" y="37"/>
                      <a:pt x="16" y="30"/>
                      <a:pt x="19" y="24"/>
                    </a:cubicBezTo>
                    <a:close/>
                    <a:moveTo>
                      <a:pt x="3" y="69"/>
                    </a:moveTo>
                    <a:cubicBezTo>
                      <a:pt x="5" y="76"/>
                      <a:pt x="9" y="81"/>
                      <a:pt x="13" y="86"/>
                    </a:cubicBezTo>
                    <a:cubicBezTo>
                      <a:pt x="18" y="90"/>
                      <a:pt x="23" y="94"/>
                      <a:pt x="29" y="96"/>
                    </a:cubicBezTo>
                    <a:cubicBezTo>
                      <a:pt x="36" y="98"/>
                      <a:pt x="43" y="99"/>
                      <a:pt x="50" y="99"/>
                    </a:cubicBezTo>
                    <a:cubicBezTo>
                      <a:pt x="66" y="99"/>
                      <a:pt x="80" y="94"/>
                      <a:pt x="90" y="84"/>
                    </a:cubicBezTo>
                    <a:cubicBezTo>
                      <a:pt x="101" y="74"/>
                      <a:pt x="106" y="62"/>
                      <a:pt x="106" y="46"/>
                    </a:cubicBezTo>
                    <a:cubicBezTo>
                      <a:pt x="106" y="42"/>
                      <a:pt x="106" y="37"/>
                      <a:pt x="105" y="33"/>
                    </a:cubicBezTo>
                    <a:cubicBezTo>
                      <a:pt x="104" y="29"/>
                      <a:pt x="102" y="25"/>
                      <a:pt x="101" y="22"/>
                    </a:cubicBezTo>
                    <a:cubicBezTo>
                      <a:pt x="98" y="18"/>
                      <a:pt x="95" y="15"/>
                      <a:pt x="91" y="11"/>
                    </a:cubicBezTo>
                    <a:cubicBezTo>
                      <a:pt x="87" y="8"/>
                      <a:pt x="82" y="5"/>
                      <a:pt x="75" y="3"/>
                    </a:cubicBezTo>
                    <a:cubicBezTo>
                      <a:pt x="69" y="1"/>
                      <a:pt x="62" y="0"/>
                      <a:pt x="54" y="0"/>
                    </a:cubicBezTo>
                    <a:cubicBezTo>
                      <a:pt x="46" y="0"/>
                      <a:pt x="38" y="1"/>
                      <a:pt x="32" y="3"/>
                    </a:cubicBezTo>
                    <a:cubicBezTo>
                      <a:pt x="25" y="6"/>
                      <a:pt x="19" y="9"/>
                      <a:pt x="14" y="14"/>
                    </a:cubicBezTo>
                    <a:cubicBezTo>
                      <a:pt x="9" y="19"/>
                      <a:pt x="5" y="24"/>
                      <a:pt x="3" y="30"/>
                    </a:cubicBezTo>
                    <a:cubicBezTo>
                      <a:pt x="1" y="36"/>
                      <a:pt x="0" y="43"/>
                      <a:pt x="0" y="50"/>
                    </a:cubicBezTo>
                    <a:cubicBezTo>
                      <a:pt x="0" y="56"/>
                      <a:pt x="1" y="63"/>
                      <a:pt x="3" y="69"/>
                    </a:cubicBezTo>
                    <a:close/>
                  </a:path>
                </a:pathLst>
              </a:custGeom>
              <a:grpFill/>
              <a:ln>
                <a:noFill/>
              </a:ln>
              <a:extLst/>
            </p:spPr>
            <p:txBody>
              <a:bodyPr/>
              <a:lstStyle/>
              <a:p>
                <a:endParaRPr lang="en-US" dirty="0"/>
              </a:p>
            </p:txBody>
          </p:sp>
        </p:grpSp>
      </p:grpSp>
    </p:spTree>
    <p:extLst>
      <p:ext uri="{BB962C8B-B14F-4D97-AF65-F5344CB8AC3E}">
        <p14:creationId xmlns:p14="http://schemas.microsoft.com/office/powerpoint/2010/main" val="3886004889"/>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58368" y="1371600"/>
            <a:ext cx="3840480" cy="804672"/>
          </a:xfrm>
        </p:spPr>
        <p:txBody>
          <a:bodyPr anchor="b"/>
          <a:lstStyle>
            <a:lvl1pPr marL="0" indent="0">
              <a:buNone/>
              <a:defRPr sz="24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58368" y="2174875"/>
            <a:ext cx="3840480" cy="3986784"/>
          </a:xfrm>
        </p:spPr>
        <p:txBody>
          <a:bodyPr/>
          <a:lstStyle>
            <a:lvl1pPr>
              <a:defRPr sz="2400"/>
            </a:lvl1pPr>
            <a:lvl2pPr>
              <a:defRPr sz="2400"/>
            </a:lvl2pPr>
            <a:lvl3pPr>
              <a:defRPr sz="2400"/>
            </a:lvl3pPr>
            <a:lvl4pPr>
              <a:defRPr sz="2400"/>
            </a:lvl4pPr>
            <a:lvl5pPr>
              <a:defRPr sz="2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371600"/>
            <a:ext cx="3840480" cy="804672"/>
          </a:xfrm>
        </p:spPr>
        <p:txBody>
          <a:bodyPr anchor="b"/>
          <a:lstStyle>
            <a:lvl1pPr marL="0" indent="0">
              <a:buNone/>
              <a:defRPr sz="24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3840480" cy="3986784"/>
          </a:xfrm>
        </p:spPr>
        <p:txBody>
          <a:bodyPr/>
          <a:lstStyle>
            <a:lvl1pPr>
              <a:defRPr sz="2400"/>
            </a:lvl1pPr>
            <a:lvl2pPr>
              <a:defRPr sz="2400"/>
            </a:lvl2pPr>
            <a:lvl3pPr>
              <a:defRPr sz="2400"/>
            </a:lvl3pPr>
            <a:lvl4pPr>
              <a:defRPr sz="2400"/>
            </a:lvl4pPr>
            <a:lvl5pPr>
              <a:defRPr sz="2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82E6173-C76E-4A9B-974F-2648945F33A6}" type="datetimeFigureOut">
              <a:rPr lang="en-US" smtClean="0"/>
              <a:t>3/28/2013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A2933E7-78F5-43F7-931E-F79EC810BB82}" type="slidenum">
              <a:rPr lang="en-US" smtClean="0"/>
              <a:t>‹#›</a:t>
            </a:fld>
            <a:endParaRPr lang="en-US"/>
          </a:p>
        </p:txBody>
      </p:sp>
      <p:grpSp>
        <p:nvGrpSpPr>
          <p:cNvPr id="22" name="Group 21"/>
          <p:cNvGrpSpPr/>
          <p:nvPr/>
        </p:nvGrpSpPr>
        <p:grpSpPr>
          <a:xfrm>
            <a:off x="120650" y="6299200"/>
            <a:ext cx="420688" cy="458788"/>
            <a:chOff x="120650" y="6299200"/>
            <a:chExt cx="420688" cy="458788"/>
          </a:xfrm>
          <a:solidFill>
            <a:srgbClr val="FFFFFF"/>
          </a:solidFill>
        </p:grpSpPr>
        <p:sp>
          <p:nvSpPr>
            <p:cNvPr id="35" name="Freeform 9"/>
            <p:cNvSpPr>
              <a:spLocks noChangeAspect="1" noEditPoints="1"/>
            </p:cNvSpPr>
            <p:nvPr userDrawn="1"/>
          </p:nvSpPr>
          <p:spPr bwMode="auto">
            <a:xfrm>
              <a:off x="184150" y="6523038"/>
              <a:ext cx="293688" cy="234950"/>
            </a:xfrm>
            <a:custGeom>
              <a:avLst/>
              <a:gdLst>
                <a:gd name="T0" fmla="*/ 283 w 359"/>
                <a:gd name="T1" fmla="*/ 0 h 287"/>
                <a:gd name="T2" fmla="*/ 207 w 359"/>
                <a:gd name="T3" fmla="*/ 0 h 287"/>
                <a:gd name="T4" fmla="*/ 207 w 359"/>
                <a:gd name="T5" fmla="*/ 86 h 287"/>
                <a:gd name="T6" fmla="*/ 244 w 359"/>
                <a:gd name="T7" fmla="*/ 171 h 287"/>
                <a:gd name="T8" fmla="*/ 244 w 359"/>
                <a:gd name="T9" fmla="*/ 159 h 287"/>
                <a:gd name="T10" fmla="*/ 224 w 359"/>
                <a:gd name="T11" fmla="*/ 96 h 287"/>
                <a:gd name="T12" fmla="*/ 224 w 359"/>
                <a:gd name="T13" fmla="*/ 74 h 287"/>
                <a:gd name="T14" fmla="*/ 253 w 359"/>
                <a:gd name="T15" fmla="*/ 74 h 287"/>
                <a:gd name="T16" fmla="*/ 253 w 359"/>
                <a:gd name="T17" fmla="*/ 171 h 287"/>
                <a:gd name="T18" fmla="*/ 180 w 359"/>
                <a:gd name="T19" fmla="*/ 280 h 287"/>
                <a:gd name="T20" fmla="*/ 106 w 359"/>
                <a:gd name="T21" fmla="*/ 177 h 287"/>
                <a:gd name="T22" fmla="*/ 151 w 359"/>
                <a:gd name="T23" fmla="*/ 86 h 287"/>
                <a:gd name="T24" fmla="*/ 151 w 359"/>
                <a:gd name="T25" fmla="*/ 74 h 287"/>
                <a:gd name="T26" fmla="*/ 180 w 359"/>
                <a:gd name="T27" fmla="*/ 74 h 287"/>
                <a:gd name="T28" fmla="*/ 198 w 359"/>
                <a:gd name="T29" fmla="*/ 74 h 287"/>
                <a:gd name="T30" fmla="*/ 198 w 359"/>
                <a:gd name="T31" fmla="*/ 56 h 287"/>
                <a:gd name="T32" fmla="*/ 180 w 359"/>
                <a:gd name="T33" fmla="*/ 56 h 287"/>
                <a:gd name="T34" fmla="*/ 151 w 359"/>
                <a:gd name="T35" fmla="*/ 56 h 287"/>
                <a:gd name="T36" fmla="*/ 151 w 359"/>
                <a:gd name="T37" fmla="*/ 56 h 287"/>
                <a:gd name="T38" fmla="*/ 134 w 359"/>
                <a:gd name="T39" fmla="*/ 56 h 287"/>
                <a:gd name="T40" fmla="*/ 134 w 359"/>
                <a:gd name="T41" fmla="*/ 56 h 287"/>
                <a:gd name="T42" fmla="*/ 89 w 359"/>
                <a:gd name="T43" fmla="*/ 56 h 287"/>
                <a:gd name="T44" fmla="*/ 89 w 359"/>
                <a:gd name="T45" fmla="*/ 159 h 287"/>
                <a:gd name="T46" fmla="*/ 89 w 359"/>
                <a:gd name="T47" fmla="*/ 169 h 287"/>
                <a:gd name="T48" fmla="*/ 89 w 359"/>
                <a:gd name="T49" fmla="*/ 169 h 287"/>
                <a:gd name="T50" fmla="*/ 106 w 359"/>
                <a:gd name="T51" fmla="*/ 155 h 287"/>
                <a:gd name="T52" fmla="*/ 106 w 359"/>
                <a:gd name="T53" fmla="*/ 155 h 287"/>
                <a:gd name="T54" fmla="*/ 106 w 359"/>
                <a:gd name="T55" fmla="*/ 74 h 287"/>
                <a:gd name="T56" fmla="*/ 134 w 359"/>
                <a:gd name="T57" fmla="*/ 74 h 287"/>
                <a:gd name="T58" fmla="*/ 134 w 359"/>
                <a:gd name="T59" fmla="*/ 74 h 287"/>
                <a:gd name="T60" fmla="*/ 134 w 359"/>
                <a:gd name="T61" fmla="*/ 96 h 287"/>
                <a:gd name="T62" fmla="*/ 75 w 359"/>
                <a:gd name="T63" fmla="*/ 186 h 287"/>
                <a:gd name="T64" fmla="*/ 17 w 359"/>
                <a:gd name="T65" fmla="*/ 96 h 287"/>
                <a:gd name="T66" fmla="*/ 17 w 359"/>
                <a:gd name="T67" fmla="*/ 18 h 287"/>
                <a:gd name="T68" fmla="*/ 75 w 359"/>
                <a:gd name="T69" fmla="*/ 18 h 287"/>
                <a:gd name="T70" fmla="*/ 134 w 359"/>
                <a:gd name="T71" fmla="*/ 18 h 287"/>
                <a:gd name="T72" fmla="*/ 134 w 359"/>
                <a:gd name="T73" fmla="*/ 48 h 287"/>
                <a:gd name="T74" fmla="*/ 151 w 359"/>
                <a:gd name="T75" fmla="*/ 48 h 287"/>
                <a:gd name="T76" fmla="*/ 151 w 359"/>
                <a:gd name="T77" fmla="*/ 0 h 287"/>
                <a:gd name="T78" fmla="*/ 75 w 359"/>
                <a:gd name="T79" fmla="*/ 0 h 287"/>
                <a:gd name="T80" fmla="*/ 0 w 359"/>
                <a:gd name="T81" fmla="*/ 0 h 287"/>
                <a:gd name="T82" fmla="*/ 0 w 359"/>
                <a:gd name="T83" fmla="*/ 86 h 287"/>
                <a:gd name="T84" fmla="*/ 75 w 359"/>
                <a:gd name="T85" fmla="*/ 192 h 287"/>
                <a:gd name="T86" fmla="*/ 91 w 359"/>
                <a:gd name="T87" fmla="*/ 186 h 287"/>
                <a:gd name="T88" fmla="*/ 180 w 359"/>
                <a:gd name="T89" fmla="*/ 287 h 287"/>
                <a:gd name="T90" fmla="*/ 269 w 359"/>
                <a:gd name="T91" fmla="*/ 186 h 287"/>
                <a:gd name="T92" fmla="*/ 283 w 359"/>
                <a:gd name="T93" fmla="*/ 192 h 287"/>
                <a:gd name="T94" fmla="*/ 359 w 359"/>
                <a:gd name="T95" fmla="*/ 86 h 287"/>
                <a:gd name="T96" fmla="*/ 359 w 359"/>
                <a:gd name="T97" fmla="*/ 0 h 287"/>
                <a:gd name="T98" fmla="*/ 283 w 359"/>
                <a:gd name="T99" fmla="*/ 0 h 287"/>
                <a:gd name="T100" fmla="*/ 341 w 359"/>
                <a:gd name="T101" fmla="*/ 96 h 287"/>
                <a:gd name="T102" fmla="*/ 283 w 359"/>
                <a:gd name="T103" fmla="*/ 186 h 287"/>
                <a:gd name="T104" fmla="*/ 270 w 359"/>
                <a:gd name="T105" fmla="*/ 179 h 287"/>
                <a:gd name="T106" fmla="*/ 271 w 359"/>
                <a:gd name="T107" fmla="*/ 159 h 287"/>
                <a:gd name="T108" fmla="*/ 271 w 359"/>
                <a:gd name="T109" fmla="*/ 56 h 287"/>
                <a:gd name="T110" fmla="*/ 224 w 359"/>
                <a:gd name="T111" fmla="*/ 56 h 287"/>
                <a:gd name="T112" fmla="*/ 224 w 359"/>
                <a:gd name="T113" fmla="*/ 18 h 287"/>
                <a:gd name="T114" fmla="*/ 283 w 359"/>
                <a:gd name="T115" fmla="*/ 18 h 287"/>
                <a:gd name="T116" fmla="*/ 341 w 359"/>
                <a:gd name="T117" fmla="*/ 18 h 287"/>
                <a:gd name="T118" fmla="*/ 341 w 359"/>
                <a:gd name="T119" fmla="*/ 96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59" h="287">
                  <a:moveTo>
                    <a:pt x="283" y="0"/>
                  </a:moveTo>
                  <a:cubicBezTo>
                    <a:pt x="207" y="0"/>
                    <a:pt x="207" y="0"/>
                    <a:pt x="207" y="0"/>
                  </a:cubicBezTo>
                  <a:cubicBezTo>
                    <a:pt x="207" y="86"/>
                    <a:pt x="207" y="86"/>
                    <a:pt x="207" y="86"/>
                  </a:cubicBezTo>
                  <a:cubicBezTo>
                    <a:pt x="207" y="125"/>
                    <a:pt x="221" y="152"/>
                    <a:pt x="244" y="171"/>
                  </a:cubicBezTo>
                  <a:cubicBezTo>
                    <a:pt x="244" y="159"/>
                    <a:pt x="244" y="159"/>
                    <a:pt x="244" y="159"/>
                  </a:cubicBezTo>
                  <a:cubicBezTo>
                    <a:pt x="227" y="139"/>
                    <a:pt x="224" y="116"/>
                    <a:pt x="224" y="96"/>
                  </a:cubicBezTo>
                  <a:cubicBezTo>
                    <a:pt x="224" y="74"/>
                    <a:pt x="224" y="74"/>
                    <a:pt x="224" y="74"/>
                  </a:cubicBezTo>
                  <a:cubicBezTo>
                    <a:pt x="253" y="74"/>
                    <a:pt x="253" y="74"/>
                    <a:pt x="253" y="74"/>
                  </a:cubicBezTo>
                  <a:cubicBezTo>
                    <a:pt x="253" y="171"/>
                    <a:pt x="253" y="171"/>
                    <a:pt x="253" y="171"/>
                  </a:cubicBezTo>
                  <a:cubicBezTo>
                    <a:pt x="253" y="207"/>
                    <a:pt x="243" y="252"/>
                    <a:pt x="180" y="280"/>
                  </a:cubicBezTo>
                  <a:cubicBezTo>
                    <a:pt x="119" y="253"/>
                    <a:pt x="107" y="211"/>
                    <a:pt x="106" y="177"/>
                  </a:cubicBezTo>
                  <a:cubicBezTo>
                    <a:pt x="135" y="157"/>
                    <a:pt x="151" y="129"/>
                    <a:pt x="151" y="86"/>
                  </a:cubicBezTo>
                  <a:cubicBezTo>
                    <a:pt x="151" y="74"/>
                    <a:pt x="151" y="74"/>
                    <a:pt x="151" y="74"/>
                  </a:cubicBezTo>
                  <a:cubicBezTo>
                    <a:pt x="180" y="74"/>
                    <a:pt x="180" y="74"/>
                    <a:pt x="180" y="74"/>
                  </a:cubicBezTo>
                  <a:cubicBezTo>
                    <a:pt x="198" y="74"/>
                    <a:pt x="198" y="74"/>
                    <a:pt x="198" y="74"/>
                  </a:cubicBezTo>
                  <a:cubicBezTo>
                    <a:pt x="198" y="56"/>
                    <a:pt x="198" y="56"/>
                    <a:pt x="198" y="56"/>
                  </a:cubicBezTo>
                  <a:cubicBezTo>
                    <a:pt x="180" y="56"/>
                    <a:pt x="180" y="56"/>
                    <a:pt x="180" y="56"/>
                  </a:cubicBezTo>
                  <a:cubicBezTo>
                    <a:pt x="151" y="56"/>
                    <a:pt x="151" y="56"/>
                    <a:pt x="151" y="56"/>
                  </a:cubicBezTo>
                  <a:cubicBezTo>
                    <a:pt x="151" y="56"/>
                    <a:pt x="151" y="56"/>
                    <a:pt x="151" y="56"/>
                  </a:cubicBezTo>
                  <a:cubicBezTo>
                    <a:pt x="134" y="56"/>
                    <a:pt x="134" y="56"/>
                    <a:pt x="134" y="56"/>
                  </a:cubicBezTo>
                  <a:cubicBezTo>
                    <a:pt x="134" y="56"/>
                    <a:pt x="134" y="56"/>
                    <a:pt x="134" y="56"/>
                  </a:cubicBezTo>
                  <a:cubicBezTo>
                    <a:pt x="89" y="56"/>
                    <a:pt x="89" y="56"/>
                    <a:pt x="89" y="56"/>
                  </a:cubicBezTo>
                  <a:cubicBezTo>
                    <a:pt x="89" y="159"/>
                    <a:pt x="89" y="159"/>
                    <a:pt x="89" y="159"/>
                  </a:cubicBezTo>
                  <a:cubicBezTo>
                    <a:pt x="89" y="162"/>
                    <a:pt x="89" y="166"/>
                    <a:pt x="89" y="169"/>
                  </a:cubicBezTo>
                  <a:cubicBezTo>
                    <a:pt x="89" y="169"/>
                    <a:pt x="89" y="169"/>
                    <a:pt x="89" y="169"/>
                  </a:cubicBezTo>
                  <a:cubicBezTo>
                    <a:pt x="96" y="165"/>
                    <a:pt x="101" y="160"/>
                    <a:pt x="106" y="155"/>
                  </a:cubicBezTo>
                  <a:cubicBezTo>
                    <a:pt x="106" y="155"/>
                    <a:pt x="106" y="155"/>
                    <a:pt x="106" y="155"/>
                  </a:cubicBezTo>
                  <a:cubicBezTo>
                    <a:pt x="106" y="74"/>
                    <a:pt x="106" y="74"/>
                    <a:pt x="106" y="74"/>
                  </a:cubicBezTo>
                  <a:cubicBezTo>
                    <a:pt x="134" y="74"/>
                    <a:pt x="134" y="74"/>
                    <a:pt x="134" y="74"/>
                  </a:cubicBezTo>
                  <a:cubicBezTo>
                    <a:pt x="134" y="74"/>
                    <a:pt x="134" y="74"/>
                    <a:pt x="134" y="74"/>
                  </a:cubicBezTo>
                  <a:cubicBezTo>
                    <a:pt x="134" y="96"/>
                    <a:pt x="134" y="96"/>
                    <a:pt x="134" y="96"/>
                  </a:cubicBezTo>
                  <a:cubicBezTo>
                    <a:pt x="134" y="126"/>
                    <a:pt x="128" y="162"/>
                    <a:pt x="75" y="186"/>
                  </a:cubicBezTo>
                  <a:cubicBezTo>
                    <a:pt x="23" y="162"/>
                    <a:pt x="17" y="126"/>
                    <a:pt x="17" y="96"/>
                  </a:cubicBezTo>
                  <a:cubicBezTo>
                    <a:pt x="17" y="18"/>
                    <a:pt x="17" y="18"/>
                    <a:pt x="17" y="18"/>
                  </a:cubicBezTo>
                  <a:cubicBezTo>
                    <a:pt x="75" y="18"/>
                    <a:pt x="75" y="18"/>
                    <a:pt x="75" y="18"/>
                  </a:cubicBezTo>
                  <a:cubicBezTo>
                    <a:pt x="134" y="18"/>
                    <a:pt x="134" y="18"/>
                    <a:pt x="134" y="18"/>
                  </a:cubicBezTo>
                  <a:cubicBezTo>
                    <a:pt x="134" y="48"/>
                    <a:pt x="134" y="48"/>
                    <a:pt x="134" y="48"/>
                  </a:cubicBezTo>
                  <a:cubicBezTo>
                    <a:pt x="151" y="48"/>
                    <a:pt x="151" y="48"/>
                    <a:pt x="151" y="48"/>
                  </a:cubicBezTo>
                  <a:cubicBezTo>
                    <a:pt x="151" y="0"/>
                    <a:pt x="151" y="0"/>
                    <a:pt x="151" y="0"/>
                  </a:cubicBezTo>
                  <a:cubicBezTo>
                    <a:pt x="75" y="0"/>
                    <a:pt x="75" y="0"/>
                    <a:pt x="75" y="0"/>
                  </a:cubicBezTo>
                  <a:cubicBezTo>
                    <a:pt x="0" y="0"/>
                    <a:pt x="0" y="0"/>
                    <a:pt x="0" y="0"/>
                  </a:cubicBezTo>
                  <a:cubicBezTo>
                    <a:pt x="0" y="86"/>
                    <a:pt x="0" y="86"/>
                    <a:pt x="0" y="86"/>
                  </a:cubicBezTo>
                  <a:cubicBezTo>
                    <a:pt x="0" y="143"/>
                    <a:pt x="28" y="174"/>
                    <a:pt x="75" y="192"/>
                  </a:cubicBezTo>
                  <a:cubicBezTo>
                    <a:pt x="81" y="190"/>
                    <a:pt x="86" y="188"/>
                    <a:pt x="91" y="186"/>
                  </a:cubicBezTo>
                  <a:cubicBezTo>
                    <a:pt x="99" y="237"/>
                    <a:pt x="131" y="268"/>
                    <a:pt x="180" y="287"/>
                  </a:cubicBezTo>
                  <a:cubicBezTo>
                    <a:pt x="228" y="268"/>
                    <a:pt x="260" y="238"/>
                    <a:pt x="269" y="186"/>
                  </a:cubicBezTo>
                  <a:cubicBezTo>
                    <a:pt x="273" y="188"/>
                    <a:pt x="278" y="190"/>
                    <a:pt x="283" y="192"/>
                  </a:cubicBezTo>
                  <a:cubicBezTo>
                    <a:pt x="330" y="174"/>
                    <a:pt x="359" y="143"/>
                    <a:pt x="359" y="86"/>
                  </a:cubicBezTo>
                  <a:cubicBezTo>
                    <a:pt x="359" y="0"/>
                    <a:pt x="359" y="0"/>
                    <a:pt x="359" y="0"/>
                  </a:cubicBezTo>
                  <a:lnTo>
                    <a:pt x="283" y="0"/>
                  </a:lnTo>
                  <a:close/>
                  <a:moveTo>
                    <a:pt x="341" y="96"/>
                  </a:moveTo>
                  <a:cubicBezTo>
                    <a:pt x="341" y="126"/>
                    <a:pt x="336" y="162"/>
                    <a:pt x="283" y="186"/>
                  </a:cubicBezTo>
                  <a:cubicBezTo>
                    <a:pt x="278" y="184"/>
                    <a:pt x="274" y="182"/>
                    <a:pt x="270" y="179"/>
                  </a:cubicBezTo>
                  <a:cubicBezTo>
                    <a:pt x="270" y="173"/>
                    <a:pt x="271" y="166"/>
                    <a:pt x="271" y="159"/>
                  </a:cubicBezTo>
                  <a:cubicBezTo>
                    <a:pt x="271" y="56"/>
                    <a:pt x="271" y="56"/>
                    <a:pt x="271" y="56"/>
                  </a:cubicBezTo>
                  <a:cubicBezTo>
                    <a:pt x="224" y="56"/>
                    <a:pt x="224" y="56"/>
                    <a:pt x="224" y="56"/>
                  </a:cubicBezTo>
                  <a:cubicBezTo>
                    <a:pt x="224" y="18"/>
                    <a:pt x="224" y="18"/>
                    <a:pt x="224" y="18"/>
                  </a:cubicBezTo>
                  <a:cubicBezTo>
                    <a:pt x="283" y="18"/>
                    <a:pt x="283" y="18"/>
                    <a:pt x="283" y="18"/>
                  </a:cubicBezTo>
                  <a:cubicBezTo>
                    <a:pt x="341" y="18"/>
                    <a:pt x="341" y="18"/>
                    <a:pt x="341" y="18"/>
                  </a:cubicBezTo>
                  <a:lnTo>
                    <a:pt x="341" y="9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grpSp>
          <p:nvGrpSpPr>
            <p:cNvPr id="36" name="Group 35"/>
            <p:cNvGrpSpPr/>
            <p:nvPr userDrawn="1"/>
          </p:nvGrpSpPr>
          <p:grpSpPr>
            <a:xfrm>
              <a:off x="120650" y="6299200"/>
              <a:ext cx="420688" cy="187326"/>
              <a:chOff x="120650" y="6299200"/>
              <a:chExt cx="420688" cy="187326"/>
            </a:xfrm>
            <a:grpFill/>
          </p:grpSpPr>
          <p:sp>
            <p:nvSpPr>
              <p:cNvPr id="37" name="Freeform 10"/>
              <p:cNvSpPr>
                <a:spLocks noChangeAspect="1"/>
              </p:cNvSpPr>
              <p:nvPr userDrawn="1"/>
            </p:nvSpPr>
            <p:spPr bwMode="auto">
              <a:xfrm>
                <a:off x="206375" y="6405563"/>
                <a:ext cx="63500" cy="79375"/>
              </a:xfrm>
              <a:custGeom>
                <a:avLst/>
                <a:gdLst>
                  <a:gd name="T0" fmla="*/ 6 w 76"/>
                  <a:gd name="T1" fmla="*/ 96 h 96"/>
                  <a:gd name="T2" fmla="*/ 6 w 76"/>
                  <a:gd name="T3" fmla="*/ 92 h 96"/>
                  <a:gd name="T4" fmla="*/ 12 w 76"/>
                  <a:gd name="T5" fmla="*/ 89 h 96"/>
                  <a:gd name="T6" fmla="*/ 13 w 76"/>
                  <a:gd name="T7" fmla="*/ 88 h 96"/>
                  <a:gd name="T8" fmla="*/ 13 w 76"/>
                  <a:gd name="T9" fmla="*/ 80 h 96"/>
                  <a:gd name="T10" fmla="*/ 14 w 76"/>
                  <a:gd name="T11" fmla="*/ 68 h 96"/>
                  <a:gd name="T12" fmla="*/ 14 w 76"/>
                  <a:gd name="T13" fmla="*/ 32 h 96"/>
                  <a:gd name="T14" fmla="*/ 13 w 76"/>
                  <a:gd name="T15" fmla="*/ 14 h 96"/>
                  <a:gd name="T16" fmla="*/ 12 w 76"/>
                  <a:gd name="T17" fmla="*/ 6 h 96"/>
                  <a:gd name="T18" fmla="*/ 10 w 76"/>
                  <a:gd name="T19" fmla="*/ 5 h 96"/>
                  <a:gd name="T20" fmla="*/ 0 w 76"/>
                  <a:gd name="T21" fmla="*/ 4 h 96"/>
                  <a:gd name="T22" fmla="*/ 0 w 76"/>
                  <a:gd name="T23" fmla="*/ 0 h 96"/>
                  <a:gd name="T24" fmla="*/ 21 w 76"/>
                  <a:gd name="T25" fmla="*/ 0 h 96"/>
                  <a:gd name="T26" fmla="*/ 41 w 76"/>
                  <a:gd name="T27" fmla="*/ 0 h 96"/>
                  <a:gd name="T28" fmla="*/ 41 w 76"/>
                  <a:gd name="T29" fmla="*/ 4 h 96"/>
                  <a:gd name="T30" fmla="*/ 31 w 76"/>
                  <a:gd name="T31" fmla="*/ 5 h 96"/>
                  <a:gd name="T32" fmla="*/ 29 w 76"/>
                  <a:gd name="T33" fmla="*/ 6 h 96"/>
                  <a:gd name="T34" fmla="*/ 28 w 76"/>
                  <a:gd name="T35" fmla="*/ 13 h 96"/>
                  <a:gd name="T36" fmla="*/ 27 w 76"/>
                  <a:gd name="T37" fmla="*/ 32 h 96"/>
                  <a:gd name="T38" fmla="*/ 27 w 76"/>
                  <a:gd name="T39" fmla="*/ 78 h 96"/>
                  <a:gd name="T40" fmla="*/ 28 w 76"/>
                  <a:gd name="T41" fmla="*/ 89 h 96"/>
                  <a:gd name="T42" fmla="*/ 39 w 76"/>
                  <a:gd name="T43" fmla="*/ 90 h 96"/>
                  <a:gd name="T44" fmla="*/ 67 w 76"/>
                  <a:gd name="T45" fmla="*/ 87 h 96"/>
                  <a:gd name="T46" fmla="*/ 69 w 76"/>
                  <a:gd name="T47" fmla="*/ 82 h 96"/>
                  <a:gd name="T48" fmla="*/ 72 w 76"/>
                  <a:gd name="T49" fmla="*/ 71 h 96"/>
                  <a:gd name="T50" fmla="*/ 76 w 76"/>
                  <a:gd name="T51" fmla="*/ 71 h 96"/>
                  <a:gd name="T52" fmla="*/ 73 w 76"/>
                  <a:gd name="T53" fmla="*/ 95 h 96"/>
                  <a:gd name="T54" fmla="*/ 69 w 76"/>
                  <a:gd name="T55" fmla="*/ 96 h 96"/>
                  <a:gd name="T56" fmla="*/ 57 w 76"/>
                  <a:gd name="T57" fmla="*/ 96 h 96"/>
                  <a:gd name="T58" fmla="*/ 20 w 76"/>
                  <a:gd name="T59" fmla="*/ 95 h 96"/>
                  <a:gd name="T60" fmla="*/ 6 w 76"/>
                  <a:gd name="T61"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6" h="96">
                    <a:moveTo>
                      <a:pt x="6" y="96"/>
                    </a:moveTo>
                    <a:cubicBezTo>
                      <a:pt x="6" y="92"/>
                      <a:pt x="6" y="92"/>
                      <a:pt x="6" y="92"/>
                    </a:cubicBezTo>
                    <a:cubicBezTo>
                      <a:pt x="9" y="91"/>
                      <a:pt x="11" y="90"/>
                      <a:pt x="12" y="89"/>
                    </a:cubicBezTo>
                    <a:cubicBezTo>
                      <a:pt x="12" y="89"/>
                      <a:pt x="12" y="88"/>
                      <a:pt x="13" y="88"/>
                    </a:cubicBezTo>
                    <a:cubicBezTo>
                      <a:pt x="13" y="86"/>
                      <a:pt x="13" y="84"/>
                      <a:pt x="13" y="80"/>
                    </a:cubicBezTo>
                    <a:cubicBezTo>
                      <a:pt x="14" y="73"/>
                      <a:pt x="14" y="70"/>
                      <a:pt x="14" y="68"/>
                    </a:cubicBezTo>
                    <a:cubicBezTo>
                      <a:pt x="14" y="32"/>
                      <a:pt x="14" y="32"/>
                      <a:pt x="14" y="32"/>
                    </a:cubicBezTo>
                    <a:cubicBezTo>
                      <a:pt x="14" y="26"/>
                      <a:pt x="14" y="20"/>
                      <a:pt x="13" y="14"/>
                    </a:cubicBezTo>
                    <a:cubicBezTo>
                      <a:pt x="13" y="10"/>
                      <a:pt x="13" y="7"/>
                      <a:pt x="12" y="6"/>
                    </a:cubicBezTo>
                    <a:cubicBezTo>
                      <a:pt x="12" y="6"/>
                      <a:pt x="11" y="5"/>
                      <a:pt x="10" y="5"/>
                    </a:cubicBezTo>
                    <a:cubicBezTo>
                      <a:pt x="9" y="4"/>
                      <a:pt x="5" y="4"/>
                      <a:pt x="0" y="4"/>
                    </a:cubicBezTo>
                    <a:cubicBezTo>
                      <a:pt x="0" y="0"/>
                      <a:pt x="0" y="0"/>
                      <a:pt x="0" y="0"/>
                    </a:cubicBezTo>
                    <a:cubicBezTo>
                      <a:pt x="11" y="0"/>
                      <a:pt x="18" y="0"/>
                      <a:pt x="21" y="0"/>
                    </a:cubicBezTo>
                    <a:cubicBezTo>
                      <a:pt x="24" y="0"/>
                      <a:pt x="31" y="0"/>
                      <a:pt x="41" y="0"/>
                    </a:cubicBezTo>
                    <a:cubicBezTo>
                      <a:pt x="41" y="4"/>
                      <a:pt x="41" y="4"/>
                      <a:pt x="41" y="4"/>
                    </a:cubicBezTo>
                    <a:cubicBezTo>
                      <a:pt x="36" y="4"/>
                      <a:pt x="32" y="4"/>
                      <a:pt x="31" y="5"/>
                    </a:cubicBezTo>
                    <a:cubicBezTo>
                      <a:pt x="30" y="5"/>
                      <a:pt x="29" y="6"/>
                      <a:pt x="29" y="6"/>
                    </a:cubicBezTo>
                    <a:cubicBezTo>
                      <a:pt x="28" y="7"/>
                      <a:pt x="28" y="9"/>
                      <a:pt x="28" y="13"/>
                    </a:cubicBezTo>
                    <a:cubicBezTo>
                      <a:pt x="27" y="14"/>
                      <a:pt x="27" y="20"/>
                      <a:pt x="27" y="32"/>
                    </a:cubicBezTo>
                    <a:cubicBezTo>
                      <a:pt x="27" y="78"/>
                      <a:pt x="27" y="78"/>
                      <a:pt x="27" y="78"/>
                    </a:cubicBezTo>
                    <a:cubicBezTo>
                      <a:pt x="27" y="82"/>
                      <a:pt x="27" y="86"/>
                      <a:pt x="28" y="89"/>
                    </a:cubicBezTo>
                    <a:cubicBezTo>
                      <a:pt x="33" y="89"/>
                      <a:pt x="33" y="90"/>
                      <a:pt x="39" y="90"/>
                    </a:cubicBezTo>
                    <a:cubicBezTo>
                      <a:pt x="52" y="90"/>
                      <a:pt x="62" y="89"/>
                      <a:pt x="67" y="87"/>
                    </a:cubicBezTo>
                    <a:cubicBezTo>
                      <a:pt x="68" y="86"/>
                      <a:pt x="68" y="84"/>
                      <a:pt x="69" y="82"/>
                    </a:cubicBezTo>
                    <a:cubicBezTo>
                      <a:pt x="72" y="71"/>
                      <a:pt x="72" y="71"/>
                      <a:pt x="72" y="71"/>
                    </a:cubicBezTo>
                    <a:cubicBezTo>
                      <a:pt x="76" y="71"/>
                      <a:pt x="76" y="71"/>
                      <a:pt x="76" y="71"/>
                    </a:cubicBezTo>
                    <a:cubicBezTo>
                      <a:pt x="75" y="78"/>
                      <a:pt x="74" y="86"/>
                      <a:pt x="73" y="95"/>
                    </a:cubicBezTo>
                    <a:cubicBezTo>
                      <a:pt x="71" y="95"/>
                      <a:pt x="70" y="95"/>
                      <a:pt x="69" y="96"/>
                    </a:cubicBezTo>
                    <a:cubicBezTo>
                      <a:pt x="66" y="96"/>
                      <a:pt x="63" y="96"/>
                      <a:pt x="57" y="96"/>
                    </a:cubicBezTo>
                    <a:cubicBezTo>
                      <a:pt x="20" y="95"/>
                      <a:pt x="20" y="95"/>
                      <a:pt x="20" y="95"/>
                    </a:cubicBezTo>
                    <a:cubicBezTo>
                      <a:pt x="15" y="95"/>
                      <a:pt x="11" y="95"/>
                      <a:pt x="6" y="96"/>
                    </a:cubicBezTo>
                    <a:close/>
                  </a:path>
                </a:pathLst>
              </a:custGeom>
              <a:grpFill/>
              <a:ln>
                <a:noFill/>
              </a:ln>
              <a:extLst/>
            </p:spPr>
            <p:txBody>
              <a:bodyPr/>
              <a:lstStyle/>
              <a:p>
                <a:endParaRPr lang="en-US" dirty="0"/>
              </a:p>
            </p:txBody>
          </p:sp>
          <p:sp>
            <p:nvSpPr>
              <p:cNvPr id="38" name="Freeform 11"/>
              <p:cNvSpPr>
                <a:spLocks noChangeAspect="1" noEditPoints="1"/>
              </p:cNvSpPr>
              <p:nvPr userDrawn="1"/>
            </p:nvSpPr>
            <p:spPr bwMode="auto">
              <a:xfrm>
                <a:off x="276225" y="6405563"/>
                <a:ext cx="34925" cy="79375"/>
              </a:xfrm>
              <a:custGeom>
                <a:avLst/>
                <a:gdLst>
                  <a:gd name="T0" fmla="*/ 42 w 42"/>
                  <a:gd name="T1" fmla="*/ 91 h 96"/>
                  <a:gd name="T2" fmla="*/ 42 w 42"/>
                  <a:gd name="T3" fmla="*/ 96 h 96"/>
                  <a:gd name="T4" fmla="*/ 22 w 42"/>
                  <a:gd name="T5" fmla="*/ 95 h 96"/>
                  <a:gd name="T6" fmla="*/ 0 w 42"/>
                  <a:gd name="T7" fmla="*/ 96 h 96"/>
                  <a:gd name="T8" fmla="*/ 0 w 42"/>
                  <a:gd name="T9" fmla="*/ 91 h 96"/>
                  <a:gd name="T10" fmla="*/ 10 w 42"/>
                  <a:gd name="T11" fmla="*/ 91 h 96"/>
                  <a:gd name="T12" fmla="*/ 13 w 42"/>
                  <a:gd name="T13" fmla="*/ 89 h 96"/>
                  <a:gd name="T14" fmla="*/ 14 w 42"/>
                  <a:gd name="T15" fmla="*/ 83 h 96"/>
                  <a:gd name="T16" fmla="*/ 14 w 42"/>
                  <a:gd name="T17" fmla="*/ 63 h 96"/>
                  <a:gd name="T18" fmla="*/ 14 w 42"/>
                  <a:gd name="T19" fmla="*/ 32 h 96"/>
                  <a:gd name="T20" fmla="*/ 14 w 42"/>
                  <a:gd name="T21" fmla="*/ 14 h 96"/>
                  <a:gd name="T22" fmla="*/ 13 w 42"/>
                  <a:gd name="T23" fmla="*/ 6 h 96"/>
                  <a:gd name="T24" fmla="*/ 10 w 42"/>
                  <a:gd name="T25" fmla="*/ 5 h 96"/>
                  <a:gd name="T26" fmla="*/ 0 w 42"/>
                  <a:gd name="T27" fmla="*/ 4 h 96"/>
                  <a:gd name="T28" fmla="*/ 0 w 42"/>
                  <a:gd name="T29" fmla="*/ 0 h 96"/>
                  <a:gd name="T30" fmla="*/ 21 w 42"/>
                  <a:gd name="T31" fmla="*/ 0 h 96"/>
                  <a:gd name="T32" fmla="*/ 42 w 42"/>
                  <a:gd name="T33" fmla="*/ 0 h 96"/>
                  <a:gd name="T34" fmla="*/ 42 w 42"/>
                  <a:gd name="T35" fmla="*/ 4 h 96"/>
                  <a:gd name="T36" fmla="*/ 32 w 42"/>
                  <a:gd name="T37" fmla="*/ 5 h 96"/>
                  <a:gd name="T38" fmla="*/ 29 w 42"/>
                  <a:gd name="T39" fmla="*/ 6 h 96"/>
                  <a:gd name="T40" fmla="*/ 28 w 42"/>
                  <a:gd name="T41" fmla="*/ 13 h 96"/>
                  <a:gd name="T42" fmla="*/ 28 w 42"/>
                  <a:gd name="T43" fmla="*/ 32 h 96"/>
                  <a:gd name="T44" fmla="*/ 28 w 42"/>
                  <a:gd name="T45" fmla="*/ 63 h 96"/>
                  <a:gd name="T46" fmla="*/ 28 w 42"/>
                  <a:gd name="T47" fmla="*/ 81 h 96"/>
                  <a:gd name="T48" fmla="*/ 29 w 42"/>
                  <a:gd name="T49" fmla="*/ 89 h 96"/>
                  <a:gd name="T50" fmla="*/ 32 w 42"/>
                  <a:gd name="T51" fmla="*/ 91 h 96"/>
                  <a:gd name="T52" fmla="*/ 42 w 42"/>
                  <a:gd name="T53" fmla="*/ 91 h 96"/>
                  <a:gd name="T54" fmla="*/ 28 w 42"/>
                  <a:gd name="T55" fmla="*/ 13 h 96"/>
                  <a:gd name="T56" fmla="*/ 28 w 42"/>
                  <a:gd name="T57" fmla="*/ 32 h 96"/>
                  <a:gd name="T58" fmla="*/ 28 w 42"/>
                  <a:gd name="T59" fmla="*/ 63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2" h="96">
                    <a:moveTo>
                      <a:pt x="42" y="91"/>
                    </a:moveTo>
                    <a:cubicBezTo>
                      <a:pt x="42" y="96"/>
                      <a:pt x="42" y="96"/>
                      <a:pt x="42" y="96"/>
                    </a:cubicBezTo>
                    <a:cubicBezTo>
                      <a:pt x="32" y="95"/>
                      <a:pt x="25" y="95"/>
                      <a:pt x="22" y="95"/>
                    </a:cubicBezTo>
                    <a:cubicBezTo>
                      <a:pt x="0" y="96"/>
                      <a:pt x="0" y="96"/>
                      <a:pt x="0" y="96"/>
                    </a:cubicBezTo>
                    <a:cubicBezTo>
                      <a:pt x="0" y="91"/>
                      <a:pt x="0" y="91"/>
                      <a:pt x="0" y="91"/>
                    </a:cubicBezTo>
                    <a:cubicBezTo>
                      <a:pt x="6" y="91"/>
                      <a:pt x="9" y="91"/>
                      <a:pt x="10" y="91"/>
                    </a:cubicBezTo>
                    <a:cubicBezTo>
                      <a:pt x="12" y="90"/>
                      <a:pt x="12" y="90"/>
                      <a:pt x="13" y="89"/>
                    </a:cubicBezTo>
                    <a:cubicBezTo>
                      <a:pt x="13" y="88"/>
                      <a:pt x="14" y="86"/>
                      <a:pt x="14" y="83"/>
                    </a:cubicBezTo>
                    <a:cubicBezTo>
                      <a:pt x="14" y="82"/>
                      <a:pt x="14" y="75"/>
                      <a:pt x="14" y="63"/>
                    </a:cubicBezTo>
                    <a:cubicBezTo>
                      <a:pt x="14" y="32"/>
                      <a:pt x="14" y="32"/>
                      <a:pt x="14" y="32"/>
                    </a:cubicBezTo>
                    <a:cubicBezTo>
                      <a:pt x="14" y="26"/>
                      <a:pt x="14" y="20"/>
                      <a:pt x="14" y="14"/>
                    </a:cubicBezTo>
                    <a:cubicBezTo>
                      <a:pt x="14" y="10"/>
                      <a:pt x="13" y="7"/>
                      <a:pt x="13" y="6"/>
                    </a:cubicBezTo>
                    <a:cubicBezTo>
                      <a:pt x="12" y="6"/>
                      <a:pt x="12" y="5"/>
                      <a:pt x="10" y="5"/>
                    </a:cubicBezTo>
                    <a:cubicBezTo>
                      <a:pt x="9" y="4"/>
                      <a:pt x="6" y="4"/>
                      <a:pt x="0" y="4"/>
                    </a:cubicBezTo>
                    <a:cubicBezTo>
                      <a:pt x="0" y="0"/>
                      <a:pt x="0" y="0"/>
                      <a:pt x="0" y="0"/>
                    </a:cubicBezTo>
                    <a:cubicBezTo>
                      <a:pt x="9" y="0"/>
                      <a:pt x="16" y="0"/>
                      <a:pt x="21" y="0"/>
                    </a:cubicBezTo>
                    <a:cubicBezTo>
                      <a:pt x="26" y="0"/>
                      <a:pt x="33" y="0"/>
                      <a:pt x="42" y="0"/>
                    </a:cubicBezTo>
                    <a:cubicBezTo>
                      <a:pt x="42" y="4"/>
                      <a:pt x="42" y="4"/>
                      <a:pt x="42" y="4"/>
                    </a:cubicBezTo>
                    <a:cubicBezTo>
                      <a:pt x="36" y="4"/>
                      <a:pt x="33" y="4"/>
                      <a:pt x="32" y="5"/>
                    </a:cubicBezTo>
                    <a:cubicBezTo>
                      <a:pt x="30" y="5"/>
                      <a:pt x="30" y="6"/>
                      <a:pt x="29" y="6"/>
                    </a:cubicBezTo>
                    <a:cubicBezTo>
                      <a:pt x="29" y="7"/>
                      <a:pt x="28" y="9"/>
                      <a:pt x="28" y="13"/>
                    </a:cubicBezTo>
                    <a:cubicBezTo>
                      <a:pt x="28" y="14"/>
                      <a:pt x="28" y="20"/>
                      <a:pt x="28" y="32"/>
                    </a:cubicBezTo>
                    <a:cubicBezTo>
                      <a:pt x="28" y="63"/>
                      <a:pt x="28" y="63"/>
                      <a:pt x="28" y="63"/>
                    </a:cubicBezTo>
                    <a:cubicBezTo>
                      <a:pt x="28" y="69"/>
                      <a:pt x="28" y="75"/>
                      <a:pt x="28" y="81"/>
                    </a:cubicBezTo>
                    <a:cubicBezTo>
                      <a:pt x="28" y="86"/>
                      <a:pt x="28" y="88"/>
                      <a:pt x="29" y="89"/>
                    </a:cubicBezTo>
                    <a:cubicBezTo>
                      <a:pt x="29" y="90"/>
                      <a:pt x="30" y="90"/>
                      <a:pt x="32" y="91"/>
                    </a:cubicBezTo>
                    <a:cubicBezTo>
                      <a:pt x="33" y="91"/>
                      <a:pt x="36" y="91"/>
                      <a:pt x="42" y="91"/>
                    </a:cubicBezTo>
                    <a:close/>
                    <a:moveTo>
                      <a:pt x="28" y="13"/>
                    </a:moveTo>
                    <a:cubicBezTo>
                      <a:pt x="28" y="14"/>
                      <a:pt x="28" y="20"/>
                      <a:pt x="28" y="32"/>
                    </a:cubicBezTo>
                    <a:cubicBezTo>
                      <a:pt x="28" y="63"/>
                      <a:pt x="28" y="63"/>
                      <a:pt x="28" y="63"/>
                    </a:cubicBezTo>
                  </a:path>
                </a:pathLst>
              </a:custGeom>
              <a:grpFill/>
              <a:ln>
                <a:noFill/>
              </a:ln>
              <a:extLst/>
            </p:spPr>
            <p:txBody>
              <a:bodyPr/>
              <a:lstStyle/>
              <a:p>
                <a:endParaRPr lang="en-US" dirty="0"/>
              </a:p>
            </p:txBody>
          </p:sp>
          <p:sp>
            <p:nvSpPr>
              <p:cNvPr id="39" name="Freeform 12"/>
              <p:cNvSpPr>
                <a:spLocks noChangeAspect="1"/>
              </p:cNvSpPr>
              <p:nvPr userDrawn="1"/>
            </p:nvSpPr>
            <p:spPr bwMode="auto">
              <a:xfrm>
                <a:off x="323850" y="6405563"/>
                <a:ext cx="90488" cy="80963"/>
              </a:xfrm>
              <a:custGeom>
                <a:avLst/>
                <a:gdLst>
                  <a:gd name="T0" fmla="*/ 0 w 111"/>
                  <a:gd name="T1" fmla="*/ 96 h 98"/>
                  <a:gd name="T2" fmla="*/ 0 w 111"/>
                  <a:gd name="T3" fmla="*/ 91 h 98"/>
                  <a:gd name="T4" fmla="*/ 10 w 111"/>
                  <a:gd name="T5" fmla="*/ 90 h 98"/>
                  <a:gd name="T6" fmla="*/ 11 w 111"/>
                  <a:gd name="T7" fmla="*/ 89 h 98"/>
                  <a:gd name="T8" fmla="*/ 12 w 111"/>
                  <a:gd name="T9" fmla="*/ 82 h 98"/>
                  <a:gd name="T10" fmla="*/ 13 w 111"/>
                  <a:gd name="T11" fmla="*/ 67 h 98"/>
                  <a:gd name="T12" fmla="*/ 13 w 111"/>
                  <a:gd name="T13" fmla="*/ 12 h 98"/>
                  <a:gd name="T14" fmla="*/ 13 w 111"/>
                  <a:gd name="T15" fmla="*/ 9 h 98"/>
                  <a:gd name="T16" fmla="*/ 10 w 111"/>
                  <a:gd name="T17" fmla="*/ 6 h 98"/>
                  <a:gd name="T18" fmla="*/ 7 w 111"/>
                  <a:gd name="T19" fmla="*/ 4 h 98"/>
                  <a:gd name="T20" fmla="*/ 0 w 111"/>
                  <a:gd name="T21" fmla="*/ 4 h 98"/>
                  <a:gd name="T22" fmla="*/ 0 w 111"/>
                  <a:gd name="T23" fmla="*/ 0 h 98"/>
                  <a:gd name="T24" fmla="*/ 15 w 111"/>
                  <a:gd name="T25" fmla="*/ 0 h 98"/>
                  <a:gd name="T26" fmla="*/ 26 w 111"/>
                  <a:gd name="T27" fmla="*/ 0 h 98"/>
                  <a:gd name="T28" fmla="*/ 34 w 111"/>
                  <a:gd name="T29" fmla="*/ 11 h 98"/>
                  <a:gd name="T30" fmla="*/ 49 w 111"/>
                  <a:gd name="T31" fmla="*/ 28 h 98"/>
                  <a:gd name="T32" fmla="*/ 70 w 111"/>
                  <a:gd name="T33" fmla="*/ 52 h 98"/>
                  <a:gd name="T34" fmla="*/ 86 w 111"/>
                  <a:gd name="T35" fmla="*/ 71 h 98"/>
                  <a:gd name="T36" fmla="*/ 92 w 111"/>
                  <a:gd name="T37" fmla="*/ 78 h 98"/>
                  <a:gd name="T38" fmla="*/ 92 w 111"/>
                  <a:gd name="T39" fmla="*/ 29 h 98"/>
                  <a:gd name="T40" fmla="*/ 92 w 111"/>
                  <a:gd name="T41" fmla="*/ 13 h 98"/>
                  <a:gd name="T42" fmla="*/ 91 w 111"/>
                  <a:gd name="T43" fmla="*/ 6 h 98"/>
                  <a:gd name="T44" fmla="*/ 90 w 111"/>
                  <a:gd name="T45" fmla="*/ 5 h 98"/>
                  <a:gd name="T46" fmla="*/ 80 w 111"/>
                  <a:gd name="T47" fmla="*/ 4 h 98"/>
                  <a:gd name="T48" fmla="*/ 80 w 111"/>
                  <a:gd name="T49" fmla="*/ 0 h 98"/>
                  <a:gd name="T50" fmla="*/ 97 w 111"/>
                  <a:gd name="T51" fmla="*/ 0 h 98"/>
                  <a:gd name="T52" fmla="*/ 111 w 111"/>
                  <a:gd name="T53" fmla="*/ 0 h 98"/>
                  <a:gd name="T54" fmla="*/ 111 w 111"/>
                  <a:gd name="T55" fmla="*/ 4 h 98"/>
                  <a:gd name="T56" fmla="*/ 102 w 111"/>
                  <a:gd name="T57" fmla="*/ 5 h 98"/>
                  <a:gd name="T58" fmla="*/ 100 w 111"/>
                  <a:gd name="T59" fmla="*/ 6 h 98"/>
                  <a:gd name="T60" fmla="*/ 99 w 111"/>
                  <a:gd name="T61" fmla="*/ 13 h 98"/>
                  <a:gd name="T62" fmla="*/ 99 w 111"/>
                  <a:gd name="T63" fmla="*/ 29 h 98"/>
                  <a:gd name="T64" fmla="*/ 99 w 111"/>
                  <a:gd name="T65" fmla="*/ 61 h 98"/>
                  <a:gd name="T66" fmla="*/ 99 w 111"/>
                  <a:gd name="T67" fmla="*/ 98 h 98"/>
                  <a:gd name="T68" fmla="*/ 92 w 111"/>
                  <a:gd name="T69" fmla="*/ 98 h 98"/>
                  <a:gd name="T70" fmla="*/ 91 w 111"/>
                  <a:gd name="T71" fmla="*/ 96 h 98"/>
                  <a:gd name="T72" fmla="*/ 89 w 111"/>
                  <a:gd name="T73" fmla="*/ 95 h 98"/>
                  <a:gd name="T74" fmla="*/ 87 w 111"/>
                  <a:gd name="T75" fmla="*/ 93 h 98"/>
                  <a:gd name="T76" fmla="*/ 78 w 111"/>
                  <a:gd name="T77" fmla="*/ 83 h 98"/>
                  <a:gd name="T78" fmla="*/ 69 w 111"/>
                  <a:gd name="T79" fmla="*/ 72 h 98"/>
                  <a:gd name="T80" fmla="*/ 19 w 111"/>
                  <a:gd name="T81" fmla="*/ 14 h 98"/>
                  <a:gd name="T82" fmla="*/ 19 w 111"/>
                  <a:gd name="T83" fmla="*/ 66 h 98"/>
                  <a:gd name="T84" fmla="*/ 20 w 111"/>
                  <a:gd name="T85" fmla="*/ 82 h 98"/>
                  <a:gd name="T86" fmla="*/ 20 w 111"/>
                  <a:gd name="T87" fmla="*/ 89 h 98"/>
                  <a:gd name="T88" fmla="*/ 22 w 111"/>
                  <a:gd name="T89" fmla="*/ 90 h 98"/>
                  <a:gd name="T90" fmla="*/ 32 w 111"/>
                  <a:gd name="T91" fmla="*/ 91 h 98"/>
                  <a:gd name="T92" fmla="*/ 32 w 111"/>
                  <a:gd name="T93" fmla="*/ 96 h 98"/>
                  <a:gd name="T94" fmla="*/ 18 w 111"/>
                  <a:gd name="T95" fmla="*/ 95 h 98"/>
                  <a:gd name="T96" fmla="*/ 0 w 111"/>
                  <a:gd name="T97" fmla="*/ 96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1" h="98">
                    <a:moveTo>
                      <a:pt x="0" y="96"/>
                    </a:moveTo>
                    <a:cubicBezTo>
                      <a:pt x="0" y="91"/>
                      <a:pt x="0" y="91"/>
                      <a:pt x="0" y="91"/>
                    </a:cubicBezTo>
                    <a:cubicBezTo>
                      <a:pt x="5" y="91"/>
                      <a:pt x="8" y="91"/>
                      <a:pt x="10" y="90"/>
                    </a:cubicBezTo>
                    <a:cubicBezTo>
                      <a:pt x="11" y="90"/>
                      <a:pt x="11" y="90"/>
                      <a:pt x="11" y="89"/>
                    </a:cubicBezTo>
                    <a:cubicBezTo>
                      <a:pt x="12" y="88"/>
                      <a:pt x="12" y="86"/>
                      <a:pt x="12" y="82"/>
                    </a:cubicBezTo>
                    <a:cubicBezTo>
                      <a:pt x="13" y="76"/>
                      <a:pt x="13" y="71"/>
                      <a:pt x="13" y="67"/>
                    </a:cubicBezTo>
                    <a:cubicBezTo>
                      <a:pt x="13" y="12"/>
                      <a:pt x="13" y="12"/>
                      <a:pt x="13" y="12"/>
                    </a:cubicBezTo>
                    <a:cubicBezTo>
                      <a:pt x="13" y="10"/>
                      <a:pt x="13" y="9"/>
                      <a:pt x="13" y="9"/>
                    </a:cubicBezTo>
                    <a:cubicBezTo>
                      <a:pt x="12" y="8"/>
                      <a:pt x="11" y="7"/>
                      <a:pt x="10" y="6"/>
                    </a:cubicBezTo>
                    <a:cubicBezTo>
                      <a:pt x="9" y="5"/>
                      <a:pt x="8" y="5"/>
                      <a:pt x="7" y="4"/>
                    </a:cubicBezTo>
                    <a:cubicBezTo>
                      <a:pt x="6" y="4"/>
                      <a:pt x="3" y="4"/>
                      <a:pt x="0" y="4"/>
                    </a:cubicBezTo>
                    <a:cubicBezTo>
                      <a:pt x="0" y="0"/>
                      <a:pt x="0" y="0"/>
                      <a:pt x="0" y="0"/>
                    </a:cubicBezTo>
                    <a:cubicBezTo>
                      <a:pt x="8" y="0"/>
                      <a:pt x="13" y="0"/>
                      <a:pt x="15" y="0"/>
                    </a:cubicBezTo>
                    <a:cubicBezTo>
                      <a:pt x="19" y="0"/>
                      <a:pt x="22" y="0"/>
                      <a:pt x="26" y="0"/>
                    </a:cubicBezTo>
                    <a:cubicBezTo>
                      <a:pt x="30" y="5"/>
                      <a:pt x="32" y="8"/>
                      <a:pt x="34" y="11"/>
                    </a:cubicBezTo>
                    <a:cubicBezTo>
                      <a:pt x="49" y="28"/>
                      <a:pt x="49" y="28"/>
                      <a:pt x="49" y="28"/>
                    </a:cubicBezTo>
                    <a:cubicBezTo>
                      <a:pt x="70" y="52"/>
                      <a:pt x="70" y="52"/>
                      <a:pt x="70" y="52"/>
                    </a:cubicBezTo>
                    <a:cubicBezTo>
                      <a:pt x="76" y="60"/>
                      <a:pt x="82" y="66"/>
                      <a:pt x="86" y="71"/>
                    </a:cubicBezTo>
                    <a:cubicBezTo>
                      <a:pt x="88" y="74"/>
                      <a:pt x="91" y="76"/>
                      <a:pt x="92" y="78"/>
                    </a:cubicBezTo>
                    <a:cubicBezTo>
                      <a:pt x="92" y="29"/>
                      <a:pt x="92" y="29"/>
                      <a:pt x="92" y="29"/>
                    </a:cubicBezTo>
                    <a:cubicBezTo>
                      <a:pt x="92" y="24"/>
                      <a:pt x="92" y="19"/>
                      <a:pt x="92" y="13"/>
                    </a:cubicBezTo>
                    <a:cubicBezTo>
                      <a:pt x="92" y="9"/>
                      <a:pt x="91" y="7"/>
                      <a:pt x="91" y="6"/>
                    </a:cubicBezTo>
                    <a:cubicBezTo>
                      <a:pt x="91" y="6"/>
                      <a:pt x="90" y="5"/>
                      <a:pt x="90" y="5"/>
                    </a:cubicBezTo>
                    <a:cubicBezTo>
                      <a:pt x="88" y="4"/>
                      <a:pt x="85" y="4"/>
                      <a:pt x="80" y="4"/>
                    </a:cubicBezTo>
                    <a:cubicBezTo>
                      <a:pt x="80" y="0"/>
                      <a:pt x="80" y="0"/>
                      <a:pt x="80" y="0"/>
                    </a:cubicBezTo>
                    <a:cubicBezTo>
                      <a:pt x="85" y="0"/>
                      <a:pt x="91" y="0"/>
                      <a:pt x="97" y="0"/>
                    </a:cubicBezTo>
                    <a:cubicBezTo>
                      <a:pt x="102" y="0"/>
                      <a:pt x="107" y="0"/>
                      <a:pt x="111" y="0"/>
                    </a:cubicBezTo>
                    <a:cubicBezTo>
                      <a:pt x="111" y="4"/>
                      <a:pt x="111" y="4"/>
                      <a:pt x="111" y="4"/>
                    </a:cubicBezTo>
                    <a:cubicBezTo>
                      <a:pt x="106" y="4"/>
                      <a:pt x="103" y="4"/>
                      <a:pt x="102" y="5"/>
                    </a:cubicBezTo>
                    <a:cubicBezTo>
                      <a:pt x="101" y="5"/>
                      <a:pt x="101" y="6"/>
                      <a:pt x="100" y="6"/>
                    </a:cubicBezTo>
                    <a:cubicBezTo>
                      <a:pt x="100" y="7"/>
                      <a:pt x="99" y="10"/>
                      <a:pt x="99" y="13"/>
                    </a:cubicBezTo>
                    <a:cubicBezTo>
                      <a:pt x="99" y="19"/>
                      <a:pt x="99" y="24"/>
                      <a:pt x="99" y="29"/>
                    </a:cubicBezTo>
                    <a:cubicBezTo>
                      <a:pt x="99" y="61"/>
                      <a:pt x="99" y="61"/>
                      <a:pt x="99" y="61"/>
                    </a:cubicBezTo>
                    <a:cubicBezTo>
                      <a:pt x="99" y="68"/>
                      <a:pt x="99" y="80"/>
                      <a:pt x="99" y="98"/>
                    </a:cubicBezTo>
                    <a:cubicBezTo>
                      <a:pt x="92" y="98"/>
                      <a:pt x="92" y="98"/>
                      <a:pt x="92" y="98"/>
                    </a:cubicBezTo>
                    <a:cubicBezTo>
                      <a:pt x="91" y="96"/>
                      <a:pt x="91" y="96"/>
                      <a:pt x="91" y="96"/>
                    </a:cubicBezTo>
                    <a:cubicBezTo>
                      <a:pt x="90" y="96"/>
                      <a:pt x="90" y="95"/>
                      <a:pt x="89" y="95"/>
                    </a:cubicBezTo>
                    <a:cubicBezTo>
                      <a:pt x="89" y="95"/>
                      <a:pt x="88" y="94"/>
                      <a:pt x="87" y="93"/>
                    </a:cubicBezTo>
                    <a:cubicBezTo>
                      <a:pt x="83" y="88"/>
                      <a:pt x="80" y="85"/>
                      <a:pt x="78" y="83"/>
                    </a:cubicBezTo>
                    <a:cubicBezTo>
                      <a:pt x="69" y="72"/>
                      <a:pt x="69" y="72"/>
                      <a:pt x="69" y="72"/>
                    </a:cubicBezTo>
                    <a:cubicBezTo>
                      <a:pt x="19" y="14"/>
                      <a:pt x="19" y="14"/>
                      <a:pt x="19" y="14"/>
                    </a:cubicBezTo>
                    <a:cubicBezTo>
                      <a:pt x="19" y="66"/>
                      <a:pt x="19" y="66"/>
                      <a:pt x="19" y="66"/>
                    </a:cubicBezTo>
                    <a:cubicBezTo>
                      <a:pt x="19" y="71"/>
                      <a:pt x="19" y="76"/>
                      <a:pt x="20" y="82"/>
                    </a:cubicBezTo>
                    <a:cubicBezTo>
                      <a:pt x="20" y="86"/>
                      <a:pt x="20" y="88"/>
                      <a:pt x="20" y="89"/>
                    </a:cubicBezTo>
                    <a:cubicBezTo>
                      <a:pt x="21" y="90"/>
                      <a:pt x="21" y="90"/>
                      <a:pt x="22" y="90"/>
                    </a:cubicBezTo>
                    <a:cubicBezTo>
                      <a:pt x="23" y="91"/>
                      <a:pt x="27" y="91"/>
                      <a:pt x="32" y="91"/>
                    </a:cubicBezTo>
                    <a:cubicBezTo>
                      <a:pt x="32" y="96"/>
                      <a:pt x="32" y="96"/>
                      <a:pt x="32" y="96"/>
                    </a:cubicBezTo>
                    <a:cubicBezTo>
                      <a:pt x="28" y="95"/>
                      <a:pt x="23" y="95"/>
                      <a:pt x="18" y="95"/>
                    </a:cubicBezTo>
                    <a:cubicBezTo>
                      <a:pt x="13" y="95"/>
                      <a:pt x="7" y="95"/>
                      <a:pt x="0" y="96"/>
                    </a:cubicBezTo>
                    <a:close/>
                  </a:path>
                </a:pathLst>
              </a:custGeom>
              <a:grpFill/>
              <a:ln>
                <a:noFill/>
              </a:ln>
              <a:extLst/>
            </p:spPr>
            <p:txBody>
              <a:bodyPr/>
              <a:lstStyle/>
              <a:p>
                <a:endParaRPr lang="en-US" dirty="0"/>
              </a:p>
            </p:txBody>
          </p:sp>
          <p:sp>
            <p:nvSpPr>
              <p:cNvPr id="40" name="Freeform 13"/>
              <p:cNvSpPr>
                <a:spLocks noChangeAspect="1"/>
              </p:cNvSpPr>
              <p:nvPr userDrawn="1"/>
            </p:nvSpPr>
            <p:spPr bwMode="auto">
              <a:xfrm>
                <a:off x="425450" y="6405563"/>
                <a:ext cx="33338" cy="79375"/>
              </a:xfrm>
              <a:custGeom>
                <a:avLst/>
                <a:gdLst>
                  <a:gd name="T0" fmla="*/ 41 w 41"/>
                  <a:gd name="T1" fmla="*/ 91 h 96"/>
                  <a:gd name="T2" fmla="*/ 41 w 41"/>
                  <a:gd name="T3" fmla="*/ 96 h 96"/>
                  <a:gd name="T4" fmla="*/ 21 w 41"/>
                  <a:gd name="T5" fmla="*/ 95 h 96"/>
                  <a:gd name="T6" fmla="*/ 0 w 41"/>
                  <a:gd name="T7" fmla="*/ 96 h 96"/>
                  <a:gd name="T8" fmla="*/ 0 w 41"/>
                  <a:gd name="T9" fmla="*/ 91 h 96"/>
                  <a:gd name="T10" fmla="*/ 10 w 41"/>
                  <a:gd name="T11" fmla="*/ 91 h 96"/>
                  <a:gd name="T12" fmla="*/ 12 w 41"/>
                  <a:gd name="T13" fmla="*/ 89 h 96"/>
                  <a:gd name="T14" fmla="*/ 13 w 41"/>
                  <a:gd name="T15" fmla="*/ 83 h 96"/>
                  <a:gd name="T16" fmla="*/ 14 w 41"/>
                  <a:gd name="T17" fmla="*/ 63 h 96"/>
                  <a:gd name="T18" fmla="*/ 14 w 41"/>
                  <a:gd name="T19" fmla="*/ 32 h 96"/>
                  <a:gd name="T20" fmla="*/ 13 w 41"/>
                  <a:gd name="T21" fmla="*/ 14 h 96"/>
                  <a:gd name="T22" fmla="*/ 12 w 41"/>
                  <a:gd name="T23" fmla="*/ 6 h 96"/>
                  <a:gd name="T24" fmla="*/ 10 w 41"/>
                  <a:gd name="T25" fmla="*/ 5 h 96"/>
                  <a:gd name="T26" fmla="*/ 0 w 41"/>
                  <a:gd name="T27" fmla="*/ 4 h 96"/>
                  <a:gd name="T28" fmla="*/ 0 w 41"/>
                  <a:gd name="T29" fmla="*/ 0 h 96"/>
                  <a:gd name="T30" fmla="*/ 20 w 41"/>
                  <a:gd name="T31" fmla="*/ 0 h 96"/>
                  <a:gd name="T32" fmla="*/ 41 w 41"/>
                  <a:gd name="T33" fmla="*/ 0 h 96"/>
                  <a:gd name="T34" fmla="*/ 41 w 41"/>
                  <a:gd name="T35" fmla="*/ 4 h 96"/>
                  <a:gd name="T36" fmla="*/ 31 w 41"/>
                  <a:gd name="T37" fmla="*/ 5 h 96"/>
                  <a:gd name="T38" fmla="*/ 28 w 41"/>
                  <a:gd name="T39" fmla="*/ 6 h 96"/>
                  <a:gd name="T40" fmla="*/ 27 w 41"/>
                  <a:gd name="T41" fmla="*/ 13 h 96"/>
                  <a:gd name="T42" fmla="*/ 27 w 41"/>
                  <a:gd name="T43" fmla="*/ 32 h 96"/>
                  <a:gd name="T44" fmla="*/ 27 w 41"/>
                  <a:gd name="T45" fmla="*/ 63 h 96"/>
                  <a:gd name="T46" fmla="*/ 27 w 41"/>
                  <a:gd name="T47" fmla="*/ 81 h 96"/>
                  <a:gd name="T48" fmla="*/ 28 w 41"/>
                  <a:gd name="T49" fmla="*/ 89 h 96"/>
                  <a:gd name="T50" fmla="*/ 31 w 41"/>
                  <a:gd name="T51" fmla="*/ 91 h 96"/>
                  <a:gd name="T52" fmla="*/ 41 w 41"/>
                  <a:gd name="T53" fmla="*/ 91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1" h="96">
                    <a:moveTo>
                      <a:pt x="41" y="91"/>
                    </a:moveTo>
                    <a:cubicBezTo>
                      <a:pt x="41" y="96"/>
                      <a:pt x="41" y="96"/>
                      <a:pt x="41" y="96"/>
                    </a:cubicBezTo>
                    <a:cubicBezTo>
                      <a:pt x="31" y="95"/>
                      <a:pt x="24" y="95"/>
                      <a:pt x="21" y="95"/>
                    </a:cubicBezTo>
                    <a:cubicBezTo>
                      <a:pt x="0" y="96"/>
                      <a:pt x="0" y="96"/>
                      <a:pt x="0" y="96"/>
                    </a:cubicBezTo>
                    <a:cubicBezTo>
                      <a:pt x="0" y="91"/>
                      <a:pt x="0" y="91"/>
                      <a:pt x="0" y="91"/>
                    </a:cubicBezTo>
                    <a:cubicBezTo>
                      <a:pt x="5" y="91"/>
                      <a:pt x="8" y="91"/>
                      <a:pt x="10" y="91"/>
                    </a:cubicBezTo>
                    <a:cubicBezTo>
                      <a:pt x="11" y="90"/>
                      <a:pt x="12" y="90"/>
                      <a:pt x="12" y="89"/>
                    </a:cubicBezTo>
                    <a:cubicBezTo>
                      <a:pt x="13" y="88"/>
                      <a:pt x="13" y="86"/>
                      <a:pt x="13" y="83"/>
                    </a:cubicBezTo>
                    <a:cubicBezTo>
                      <a:pt x="13" y="82"/>
                      <a:pt x="13" y="75"/>
                      <a:pt x="14" y="63"/>
                    </a:cubicBezTo>
                    <a:cubicBezTo>
                      <a:pt x="14" y="32"/>
                      <a:pt x="14" y="32"/>
                      <a:pt x="14" y="32"/>
                    </a:cubicBezTo>
                    <a:cubicBezTo>
                      <a:pt x="14" y="26"/>
                      <a:pt x="13" y="20"/>
                      <a:pt x="13" y="14"/>
                    </a:cubicBezTo>
                    <a:cubicBezTo>
                      <a:pt x="13" y="10"/>
                      <a:pt x="13" y="7"/>
                      <a:pt x="12" y="6"/>
                    </a:cubicBezTo>
                    <a:cubicBezTo>
                      <a:pt x="12" y="6"/>
                      <a:pt x="11" y="5"/>
                      <a:pt x="10" y="5"/>
                    </a:cubicBezTo>
                    <a:cubicBezTo>
                      <a:pt x="8" y="4"/>
                      <a:pt x="5" y="4"/>
                      <a:pt x="0" y="4"/>
                    </a:cubicBezTo>
                    <a:cubicBezTo>
                      <a:pt x="0" y="0"/>
                      <a:pt x="0" y="0"/>
                      <a:pt x="0" y="0"/>
                    </a:cubicBezTo>
                    <a:cubicBezTo>
                      <a:pt x="9" y="0"/>
                      <a:pt x="15" y="0"/>
                      <a:pt x="20" y="0"/>
                    </a:cubicBezTo>
                    <a:cubicBezTo>
                      <a:pt x="25" y="0"/>
                      <a:pt x="32" y="0"/>
                      <a:pt x="41" y="0"/>
                    </a:cubicBezTo>
                    <a:cubicBezTo>
                      <a:pt x="41" y="4"/>
                      <a:pt x="41" y="4"/>
                      <a:pt x="41" y="4"/>
                    </a:cubicBezTo>
                    <a:cubicBezTo>
                      <a:pt x="35" y="4"/>
                      <a:pt x="32" y="4"/>
                      <a:pt x="31" y="5"/>
                    </a:cubicBezTo>
                    <a:cubicBezTo>
                      <a:pt x="30" y="5"/>
                      <a:pt x="29" y="6"/>
                      <a:pt x="28" y="6"/>
                    </a:cubicBezTo>
                    <a:cubicBezTo>
                      <a:pt x="28" y="7"/>
                      <a:pt x="27" y="9"/>
                      <a:pt x="27" y="13"/>
                    </a:cubicBezTo>
                    <a:cubicBezTo>
                      <a:pt x="27" y="14"/>
                      <a:pt x="27" y="20"/>
                      <a:pt x="27" y="32"/>
                    </a:cubicBezTo>
                    <a:cubicBezTo>
                      <a:pt x="27" y="63"/>
                      <a:pt x="27" y="63"/>
                      <a:pt x="27" y="63"/>
                    </a:cubicBezTo>
                    <a:cubicBezTo>
                      <a:pt x="27" y="69"/>
                      <a:pt x="27" y="75"/>
                      <a:pt x="27" y="81"/>
                    </a:cubicBezTo>
                    <a:cubicBezTo>
                      <a:pt x="27" y="86"/>
                      <a:pt x="28" y="88"/>
                      <a:pt x="28" y="89"/>
                    </a:cubicBezTo>
                    <a:cubicBezTo>
                      <a:pt x="29" y="90"/>
                      <a:pt x="30" y="90"/>
                      <a:pt x="31" y="91"/>
                    </a:cubicBezTo>
                    <a:cubicBezTo>
                      <a:pt x="32" y="91"/>
                      <a:pt x="35" y="91"/>
                      <a:pt x="41" y="91"/>
                    </a:cubicBezTo>
                    <a:close/>
                  </a:path>
                </a:pathLst>
              </a:custGeom>
              <a:grpFill/>
              <a:ln>
                <a:noFill/>
              </a:ln>
              <a:extLst/>
            </p:spPr>
            <p:txBody>
              <a:bodyPr/>
              <a:lstStyle/>
              <a:p>
                <a:endParaRPr lang="en-US" dirty="0"/>
              </a:p>
            </p:txBody>
          </p:sp>
          <p:sp>
            <p:nvSpPr>
              <p:cNvPr id="41" name="Freeform 14"/>
              <p:cNvSpPr>
                <a:spLocks noChangeAspect="1"/>
              </p:cNvSpPr>
              <p:nvPr userDrawn="1"/>
            </p:nvSpPr>
            <p:spPr bwMode="auto">
              <a:xfrm>
                <a:off x="463550" y="6403975"/>
                <a:ext cx="77788" cy="82550"/>
              </a:xfrm>
              <a:custGeom>
                <a:avLst/>
                <a:gdLst>
                  <a:gd name="T0" fmla="*/ 94 w 94"/>
                  <a:gd name="T1" fmla="*/ 86 h 100"/>
                  <a:gd name="T2" fmla="*/ 91 w 94"/>
                  <a:gd name="T3" fmla="*/ 92 h 100"/>
                  <a:gd name="T4" fmla="*/ 75 w 94"/>
                  <a:gd name="T5" fmla="*/ 98 h 100"/>
                  <a:gd name="T6" fmla="*/ 57 w 94"/>
                  <a:gd name="T7" fmla="*/ 100 h 100"/>
                  <a:gd name="T8" fmla="*/ 37 w 94"/>
                  <a:gd name="T9" fmla="*/ 97 h 100"/>
                  <a:gd name="T10" fmla="*/ 21 w 94"/>
                  <a:gd name="T11" fmla="*/ 89 h 100"/>
                  <a:gd name="T12" fmla="*/ 9 w 94"/>
                  <a:gd name="T13" fmla="*/ 78 h 100"/>
                  <a:gd name="T14" fmla="*/ 2 w 94"/>
                  <a:gd name="T15" fmla="*/ 65 h 100"/>
                  <a:gd name="T16" fmla="*/ 0 w 94"/>
                  <a:gd name="T17" fmla="*/ 50 h 100"/>
                  <a:gd name="T18" fmla="*/ 16 w 94"/>
                  <a:gd name="T19" fmla="*/ 14 h 100"/>
                  <a:gd name="T20" fmla="*/ 59 w 94"/>
                  <a:gd name="T21" fmla="*/ 0 h 100"/>
                  <a:gd name="T22" fmla="*/ 71 w 94"/>
                  <a:gd name="T23" fmla="*/ 1 h 100"/>
                  <a:gd name="T24" fmla="*/ 84 w 94"/>
                  <a:gd name="T25" fmla="*/ 3 h 100"/>
                  <a:gd name="T26" fmla="*/ 94 w 94"/>
                  <a:gd name="T27" fmla="*/ 6 h 100"/>
                  <a:gd name="T28" fmla="*/ 91 w 94"/>
                  <a:gd name="T29" fmla="*/ 13 h 100"/>
                  <a:gd name="T30" fmla="*/ 90 w 94"/>
                  <a:gd name="T31" fmla="*/ 26 h 100"/>
                  <a:gd name="T32" fmla="*/ 85 w 94"/>
                  <a:gd name="T33" fmla="*/ 26 h 100"/>
                  <a:gd name="T34" fmla="*/ 85 w 94"/>
                  <a:gd name="T35" fmla="*/ 18 h 100"/>
                  <a:gd name="T36" fmla="*/ 78 w 94"/>
                  <a:gd name="T37" fmla="*/ 9 h 100"/>
                  <a:gd name="T38" fmla="*/ 57 w 94"/>
                  <a:gd name="T39" fmla="*/ 5 h 100"/>
                  <a:gd name="T40" fmla="*/ 40 w 94"/>
                  <a:gd name="T41" fmla="*/ 8 h 100"/>
                  <a:gd name="T42" fmla="*/ 28 w 94"/>
                  <a:gd name="T43" fmla="*/ 15 h 100"/>
                  <a:gd name="T44" fmla="*/ 19 w 94"/>
                  <a:gd name="T45" fmla="*/ 28 h 100"/>
                  <a:gd name="T46" fmla="*/ 16 w 94"/>
                  <a:gd name="T47" fmla="*/ 47 h 100"/>
                  <a:gd name="T48" fmla="*/ 29 w 94"/>
                  <a:gd name="T49" fmla="*/ 80 h 100"/>
                  <a:gd name="T50" fmla="*/ 63 w 94"/>
                  <a:gd name="T51" fmla="*/ 92 h 100"/>
                  <a:gd name="T52" fmla="*/ 81 w 94"/>
                  <a:gd name="T53" fmla="*/ 90 h 100"/>
                  <a:gd name="T54" fmla="*/ 92 w 94"/>
                  <a:gd name="T55" fmla="*/ 84 h 100"/>
                  <a:gd name="T56" fmla="*/ 94 w 94"/>
                  <a:gd name="T57" fmla="*/ 8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4" h="100">
                    <a:moveTo>
                      <a:pt x="94" y="86"/>
                    </a:moveTo>
                    <a:cubicBezTo>
                      <a:pt x="91" y="92"/>
                      <a:pt x="91" y="92"/>
                      <a:pt x="91" y="92"/>
                    </a:cubicBezTo>
                    <a:cubicBezTo>
                      <a:pt x="85" y="95"/>
                      <a:pt x="80" y="97"/>
                      <a:pt x="75" y="98"/>
                    </a:cubicBezTo>
                    <a:cubicBezTo>
                      <a:pt x="69" y="99"/>
                      <a:pt x="64" y="100"/>
                      <a:pt x="57" y="100"/>
                    </a:cubicBezTo>
                    <a:cubicBezTo>
                      <a:pt x="50" y="100"/>
                      <a:pt x="43" y="99"/>
                      <a:pt x="37" y="97"/>
                    </a:cubicBezTo>
                    <a:cubicBezTo>
                      <a:pt x="31" y="95"/>
                      <a:pt x="25" y="93"/>
                      <a:pt x="21" y="89"/>
                    </a:cubicBezTo>
                    <a:cubicBezTo>
                      <a:pt x="16" y="86"/>
                      <a:pt x="12" y="83"/>
                      <a:pt x="9" y="78"/>
                    </a:cubicBezTo>
                    <a:cubicBezTo>
                      <a:pt x="6" y="74"/>
                      <a:pt x="4" y="70"/>
                      <a:pt x="2" y="65"/>
                    </a:cubicBezTo>
                    <a:cubicBezTo>
                      <a:pt x="1" y="61"/>
                      <a:pt x="0" y="55"/>
                      <a:pt x="0" y="50"/>
                    </a:cubicBezTo>
                    <a:cubicBezTo>
                      <a:pt x="0" y="35"/>
                      <a:pt x="5" y="24"/>
                      <a:pt x="16" y="14"/>
                    </a:cubicBezTo>
                    <a:cubicBezTo>
                      <a:pt x="26" y="5"/>
                      <a:pt x="41" y="0"/>
                      <a:pt x="59" y="0"/>
                    </a:cubicBezTo>
                    <a:cubicBezTo>
                      <a:pt x="63" y="0"/>
                      <a:pt x="67" y="0"/>
                      <a:pt x="71" y="1"/>
                    </a:cubicBezTo>
                    <a:cubicBezTo>
                      <a:pt x="74" y="1"/>
                      <a:pt x="79" y="2"/>
                      <a:pt x="84" y="3"/>
                    </a:cubicBezTo>
                    <a:cubicBezTo>
                      <a:pt x="89" y="5"/>
                      <a:pt x="92" y="6"/>
                      <a:pt x="94" y="6"/>
                    </a:cubicBezTo>
                    <a:cubicBezTo>
                      <a:pt x="93" y="8"/>
                      <a:pt x="92" y="11"/>
                      <a:pt x="91" y="13"/>
                    </a:cubicBezTo>
                    <a:cubicBezTo>
                      <a:pt x="91" y="17"/>
                      <a:pt x="90" y="21"/>
                      <a:pt x="90" y="26"/>
                    </a:cubicBezTo>
                    <a:cubicBezTo>
                      <a:pt x="85" y="26"/>
                      <a:pt x="85" y="26"/>
                      <a:pt x="85" y="26"/>
                    </a:cubicBezTo>
                    <a:cubicBezTo>
                      <a:pt x="85" y="18"/>
                      <a:pt x="85" y="18"/>
                      <a:pt x="85" y="18"/>
                    </a:cubicBezTo>
                    <a:cubicBezTo>
                      <a:pt x="85" y="14"/>
                      <a:pt x="82" y="11"/>
                      <a:pt x="78" y="9"/>
                    </a:cubicBezTo>
                    <a:cubicBezTo>
                      <a:pt x="73" y="6"/>
                      <a:pt x="66" y="5"/>
                      <a:pt x="57" y="5"/>
                    </a:cubicBezTo>
                    <a:cubicBezTo>
                      <a:pt x="51" y="5"/>
                      <a:pt x="45" y="6"/>
                      <a:pt x="40" y="8"/>
                    </a:cubicBezTo>
                    <a:cubicBezTo>
                      <a:pt x="36" y="9"/>
                      <a:pt x="31" y="12"/>
                      <a:pt x="28" y="15"/>
                    </a:cubicBezTo>
                    <a:cubicBezTo>
                      <a:pt x="24" y="18"/>
                      <a:pt x="21" y="23"/>
                      <a:pt x="19" y="28"/>
                    </a:cubicBezTo>
                    <a:cubicBezTo>
                      <a:pt x="17" y="33"/>
                      <a:pt x="16" y="39"/>
                      <a:pt x="16" y="47"/>
                    </a:cubicBezTo>
                    <a:cubicBezTo>
                      <a:pt x="16" y="61"/>
                      <a:pt x="20" y="72"/>
                      <a:pt x="29" y="80"/>
                    </a:cubicBezTo>
                    <a:cubicBezTo>
                      <a:pt x="37" y="88"/>
                      <a:pt x="49" y="92"/>
                      <a:pt x="63" y="92"/>
                    </a:cubicBezTo>
                    <a:cubicBezTo>
                      <a:pt x="70" y="92"/>
                      <a:pt x="76" y="91"/>
                      <a:pt x="81" y="90"/>
                    </a:cubicBezTo>
                    <a:cubicBezTo>
                      <a:pt x="85" y="89"/>
                      <a:pt x="89" y="87"/>
                      <a:pt x="92" y="84"/>
                    </a:cubicBezTo>
                    <a:lnTo>
                      <a:pt x="94" y="86"/>
                    </a:lnTo>
                    <a:close/>
                  </a:path>
                </a:pathLst>
              </a:custGeom>
              <a:grpFill/>
              <a:ln>
                <a:noFill/>
              </a:ln>
              <a:extLst/>
            </p:spPr>
            <p:txBody>
              <a:bodyPr/>
              <a:lstStyle/>
              <a:p>
                <a:endParaRPr lang="en-US" dirty="0"/>
              </a:p>
            </p:txBody>
          </p:sp>
          <p:sp>
            <p:nvSpPr>
              <p:cNvPr id="42" name="Freeform 15"/>
              <p:cNvSpPr>
                <a:spLocks noChangeAspect="1"/>
              </p:cNvSpPr>
              <p:nvPr userDrawn="1"/>
            </p:nvSpPr>
            <p:spPr bwMode="auto">
              <a:xfrm>
                <a:off x="120650" y="6403975"/>
                <a:ext cx="77788" cy="82550"/>
              </a:xfrm>
              <a:custGeom>
                <a:avLst/>
                <a:gdLst>
                  <a:gd name="T0" fmla="*/ 94 w 94"/>
                  <a:gd name="T1" fmla="*/ 86 h 100"/>
                  <a:gd name="T2" fmla="*/ 91 w 94"/>
                  <a:gd name="T3" fmla="*/ 92 h 100"/>
                  <a:gd name="T4" fmla="*/ 75 w 94"/>
                  <a:gd name="T5" fmla="*/ 98 h 100"/>
                  <a:gd name="T6" fmla="*/ 57 w 94"/>
                  <a:gd name="T7" fmla="*/ 100 h 100"/>
                  <a:gd name="T8" fmla="*/ 37 w 94"/>
                  <a:gd name="T9" fmla="*/ 97 h 100"/>
                  <a:gd name="T10" fmla="*/ 21 w 94"/>
                  <a:gd name="T11" fmla="*/ 89 h 100"/>
                  <a:gd name="T12" fmla="*/ 9 w 94"/>
                  <a:gd name="T13" fmla="*/ 78 h 100"/>
                  <a:gd name="T14" fmla="*/ 2 w 94"/>
                  <a:gd name="T15" fmla="*/ 65 h 100"/>
                  <a:gd name="T16" fmla="*/ 0 w 94"/>
                  <a:gd name="T17" fmla="*/ 50 h 100"/>
                  <a:gd name="T18" fmla="*/ 16 w 94"/>
                  <a:gd name="T19" fmla="*/ 14 h 100"/>
                  <a:gd name="T20" fmla="*/ 59 w 94"/>
                  <a:gd name="T21" fmla="*/ 0 h 100"/>
                  <a:gd name="T22" fmla="*/ 71 w 94"/>
                  <a:gd name="T23" fmla="*/ 1 h 100"/>
                  <a:gd name="T24" fmla="*/ 84 w 94"/>
                  <a:gd name="T25" fmla="*/ 3 h 100"/>
                  <a:gd name="T26" fmla="*/ 94 w 94"/>
                  <a:gd name="T27" fmla="*/ 6 h 100"/>
                  <a:gd name="T28" fmla="*/ 91 w 94"/>
                  <a:gd name="T29" fmla="*/ 13 h 100"/>
                  <a:gd name="T30" fmla="*/ 90 w 94"/>
                  <a:gd name="T31" fmla="*/ 26 h 100"/>
                  <a:gd name="T32" fmla="*/ 86 w 94"/>
                  <a:gd name="T33" fmla="*/ 26 h 100"/>
                  <a:gd name="T34" fmla="*/ 85 w 94"/>
                  <a:gd name="T35" fmla="*/ 18 h 100"/>
                  <a:gd name="T36" fmla="*/ 78 w 94"/>
                  <a:gd name="T37" fmla="*/ 9 h 100"/>
                  <a:gd name="T38" fmla="*/ 57 w 94"/>
                  <a:gd name="T39" fmla="*/ 5 h 100"/>
                  <a:gd name="T40" fmla="*/ 40 w 94"/>
                  <a:gd name="T41" fmla="*/ 8 h 100"/>
                  <a:gd name="T42" fmla="*/ 28 w 94"/>
                  <a:gd name="T43" fmla="*/ 15 h 100"/>
                  <a:gd name="T44" fmla="*/ 19 w 94"/>
                  <a:gd name="T45" fmla="*/ 28 h 100"/>
                  <a:gd name="T46" fmla="*/ 16 w 94"/>
                  <a:gd name="T47" fmla="*/ 47 h 100"/>
                  <a:gd name="T48" fmla="*/ 29 w 94"/>
                  <a:gd name="T49" fmla="*/ 80 h 100"/>
                  <a:gd name="T50" fmla="*/ 63 w 94"/>
                  <a:gd name="T51" fmla="*/ 92 h 100"/>
                  <a:gd name="T52" fmla="*/ 81 w 94"/>
                  <a:gd name="T53" fmla="*/ 90 h 100"/>
                  <a:gd name="T54" fmla="*/ 92 w 94"/>
                  <a:gd name="T55" fmla="*/ 84 h 100"/>
                  <a:gd name="T56" fmla="*/ 94 w 94"/>
                  <a:gd name="T57" fmla="*/ 8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4" h="100">
                    <a:moveTo>
                      <a:pt x="94" y="86"/>
                    </a:moveTo>
                    <a:cubicBezTo>
                      <a:pt x="91" y="92"/>
                      <a:pt x="91" y="92"/>
                      <a:pt x="91" y="92"/>
                    </a:cubicBezTo>
                    <a:cubicBezTo>
                      <a:pt x="85" y="95"/>
                      <a:pt x="80" y="97"/>
                      <a:pt x="75" y="98"/>
                    </a:cubicBezTo>
                    <a:cubicBezTo>
                      <a:pt x="69" y="99"/>
                      <a:pt x="64" y="100"/>
                      <a:pt x="57" y="100"/>
                    </a:cubicBezTo>
                    <a:cubicBezTo>
                      <a:pt x="50" y="100"/>
                      <a:pt x="43" y="99"/>
                      <a:pt x="37" y="97"/>
                    </a:cubicBezTo>
                    <a:cubicBezTo>
                      <a:pt x="31" y="95"/>
                      <a:pt x="25" y="93"/>
                      <a:pt x="21" y="89"/>
                    </a:cubicBezTo>
                    <a:cubicBezTo>
                      <a:pt x="16" y="86"/>
                      <a:pt x="12" y="83"/>
                      <a:pt x="9" y="78"/>
                    </a:cubicBezTo>
                    <a:cubicBezTo>
                      <a:pt x="6" y="74"/>
                      <a:pt x="4" y="70"/>
                      <a:pt x="2" y="65"/>
                    </a:cubicBezTo>
                    <a:cubicBezTo>
                      <a:pt x="1" y="61"/>
                      <a:pt x="0" y="55"/>
                      <a:pt x="0" y="50"/>
                    </a:cubicBezTo>
                    <a:cubicBezTo>
                      <a:pt x="0" y="35"/>
                      <a:pt x="5" y="24"/>
                      <a:pt x="16" y="14"/>
                    </a:cubicBezTo>
                    <a:cubicBezTo>
                      <a:pt x="26" y="5"/>
                      <a:pt x="41" y="0"/>
                      <a:pt x="59" y="0"/>
                    </a:cubicBezTo>
                    <a:cubicBezTo>
                      <a:pt x="63" y="0"/>
                      <a:pt x="67" y="0"/>
                      <a:pt x="71" y="1"/>
                    </a:cubicBezTo>
                    <a:cubicBezTo>
                      <a:pt x="74" y="1"/>
                      <a:pt x="79" y="2"/>
                      <a:pt x="84" y="3"/>
                    </a:cubicBezTo>
                    <a:cubicBezTo>
                      <a:pt x="89" y="5"/>
                      <a:pt x="92" y="6"/>
                      <a:pt x="94" y="6"/>
                    </a:cubicBezTo>
                    <a:cubicBezTo>
                      <a:pt x="93" y="8"/>
                      <a:pt x="92" y="11"/>
                      <a:pt x="91" y="13"/>
                    </a:cubicBezTo>
                    <a:cubicBezTo>
                      <a:pt x="91" y="17"/>
                      <a:pt x="90" y="21"/>
                      <a:pt x="90" y="26"/>
                    </a:cubicBezTo>
                    <a:cubicBezTo>
                      <a:pt x="86" y="26"/>
                      <a:pt x="86" y="26"/>
                      <a:pt x="86" y="26"/>
                    </a:cubicBezTo>
                    <a:cubicBezTo>
                      <a:pt x="85" y="18"/>
                      <a:pt x="85" y="18"/>
                      <a:pt x="85" y="18"/>
                    </a:cubicBezTo>
                    <a:cubicBezTo>
                      <a:pt x="85" y="14"/>
                      <a:pt x="82" y="11"/>
                      <a:pt x="78" y="9"/>
                    </a:cubicBezTo>
                    <a:cubicBezTo>
                      <a:pt x="73" y="6"/>
                      <a:pt x="66" y="5"/>
                      <a:pt x="57" y="5"/>
                    </a:cubicBezTo>
                    <a:cubicBezTo>
                      <a:pt x="51" y="5"/>
                      <a:pt x="45" y="6"/>
                      <a:pt x="40" y="8"/>
                    </a:cubicBezTo>
                    <a:cubicBezTo>
                      <a:pt x="36" y="9"/>
                      <a:pt x="31" y="12"/>
                      <a:pt x="28" y="15"/>
                    </a:cubicBezTo>
                    <a:cubicBezTo>
                      <a:pt x="24" y="18"/>
                      <a:pt x="21" y="23"/>
                      <a:pt x="19" y="28"/>
                    </a:cubicBezTo>
                    <a:cubicBezTo>
                      <a:pt x="17" y="33"/>
                      <a:pt x="16" y="39"/>
                      <a:pt x="16" y="47"/>
                    </a:cubicBezTo>
                    <a:cubicBezTo>
                      <a:pt x="16" y="61"/>
                      <a:pt x="20" y="72"/>
                      <a:pt x="29" y="80"/>
                    </a:cubicBezTo>
                    <a:cubicBezTo>
                      <a:pt x="37" y="88"/>
                      <a:pt x="49" y="92"/>
                      <a:pt x="63" y="92"/>
                    </a:cubicBezTo>
                    <a:cubicBezTo>
                      <a:pt x="70" y="92"/>
                      <a:pt x="76" y="91"/>
                      <a:pt x="81" y="90"/>
                    </a:cubicBezTo>
                    <a:cubicBezTo>
                      <a:pt x="85" y="89"/>
                      <a:pt x="89" y="87"/>
                      <a:pt x="92" y="84"/>
                    </a:cubicBezTo>
                    <a:lnTo>
                      <a:pt x="94" y="86"/>
                    </a:lnTo>
                    <a:close/>
                  </a:path>
                </a:pathLst>
              </a:custGeom>
              <a:grpFill/>
              <a:ln>
                <a:noFill/>
              </a:ln>
              <a:extLst/>
            </p:spPr>
            <p:txBody>
              <a:bodyPr/>
              <a:lstStyle/>
              <a:p>
                <a:endParaRPr lang="en-US" dirty="0"/>
              </a:p>
            </p:txBody>
          </p:sp>
          <p:sp>
            <p:nvSpPr>
              <p:cNvPr id="43" name="Freeform 16"/>
              <p:cNvSpPr>
                <a:spLocks noChangeAspect="1"/>
              </p:cNvSpPr>
              <p:nvPr userDrawn="1"/>
            </p:nvSpPr>
            <p:spPr bwMode="auto">
              <a:xfrm>
                <a:off x="153988" y="6300788"/>
                <a:ext cx="106363" cy="79375"/>
              </a:xfrm>
              <a:custGeom>
                <a:avLst/>
                <a:gdLst>
                  <a:gd name="T0" fmla="*/ 0 w 130"/>
                  <a:gd name="T1" fmla="*/ 4 h 97"/>
                  <a:gd name="T2" fmla="*/ 0 w 130"/>
                  <a:gd name="T3" fmla="*/ 0 h 97"/>
                  <a:gd name="T4" fmla="*/ 14 w 130"/>
                  <a:gd name="T5" fmla="*/ 0 h 97"/>
                  <a:gd name="T6" fmla="*/ 27 w 130"/>
                  <a:gd name="T7" fmla="*/ 0 h 97"/>
                  <a:gd name="T8" fmla="*/ 38 w 130"/>
                  <a:gd name="T9" fmla="*/ 24 h 97"/>
                  <a:gd name="T10" fmla="*/ 65 w 130"/>
                  <a:gd name="T11" fmla="*/ 76 h 97"/>
                  <a:gd name="T12" fmla="*/ 89 w 130"/>
                  <a:gd name="T13" fmla="*/ 28 h 97"/>
                  <a:gd name="T14" fmla="*/ 102 w 130"/>
                  <a:gd name="T15" fmla="*/ 0 h 97"/>
                  <a:gd name="T16" fmla="*/ 115 w 130"/>
                  <a:gd name="T17" fmla="*/ 0 h 97"/>
                  <a:gd name="T18" fmla="*/ 130 w 130"/>
                  <a:gd name="T19" fmla="*/ 0 h 97"/>
                  <a:gd name="T20" fmla="*/ 130 w 130"/>
                  <a:gd name="T21" fmla="*/ 4 h 97"/>
                  <a:gd name="T22" fmla="*/ 120 w 130"/>
                  <a:gd name="T23" fmla="*/ 5 h 97"/>
                  <a:gd name="T24" fmla="*/ 118 w 130"/>
                  <a:gd name="T25" fmla="*/ 7 h 97"/>
                  <a:gd name="T26" fmla="*/ 117 w 130"/>
                  <a:gd name="T27" fmla="*/ 13 h 97"/>
                  <a:gd name="T28" fmla="*/ 116 w 130"/>
                  <a:gd name="T29" fmla="*/ 32 h 97"/>
                  <a:gd name="T30" fmla="*/ 116 w 130"/>
                  <a:gd name="T31" fmla="*/ 63 h 97"/>
                  <a:gd name="T32" fmla="*/ 117 w 130"/>
                  <a:gd name="T33" fmla="*/ 81 h 97"/>
                  <a:gd name="T34" fmla="*/ 118 w 130"/>
                  <a:gd name="T35" fmla="*/ 89 h 97"/>
                  <a:gd name="T36" fmla="*/ 120 w 130"/>
                  <a:gd name="T37" fmla="*/ 90 h 97"/>
                  <a:gd name="T38" fmla="*/ 130 w 130"/>
                  <a:gd name="T39" fmla="*/ 91 h 97"/>
                  <a:gd name="T40" fmla="*/ 130 w 130"/>
                  <a:gd name="T41" fmla="*/ 95 h 97"/>
                  <a:gd name="T42" fmla="*/ 110 w 130"/>
                  <a:gd name="T43" fmla="*/ 95 h 97"/>
                  <a:gd name="T44" fmla="*/ 89 w 130"/>
                  <a:gd name="T45" fmla="*/ 95 h 97"/>
                  <a:gd name="T46" fmla="*/ 89 w 130"/>
                  <a:gd name="T47" fmla="*/ 91 h 97"/>
                  <a:gd name="T48" fmla="*/ 100 w 130"/>
                  <a:gd name="T49" fmla="*/ 90 h 97"/>
                  <a:gd name="T50" fmla="*/ 102 w 130"/>
                  <a:gd name="T51" fmla="*/ 89 h 97"/>
                  <a:gd name="T52" fmla="*/ 103 w 130"/>
                  <a:gd name="T53" fmla="*/ 82 h 97"/>
                  <a:gd name="T54" fmla="*/ 103 w 130"/>
                  <a:gd name="T55" fmla="*/ 63 h 97"/>
                  <a:gd name="T56" fmla="*/ 103 w 130"/>
                  <a:gd name="T57" fmla="*/ 14 h 97"/>
                  <a:gd name="T58" fmla="*/ 79 w 130"/>
                  <a:gd name="T59" fmla="*/ 62 h 97"/>
                  <a:gd name="T60" fmla="*/ 70 w 130"/>
                  <a:gd name="T61" fmla="*/ 81 h 97"/>
                  <a:gd name="T62" fmla="*/ 63 w 130"/>
                  <a:gd name="T63" fmla="*/ 97 h 97"/>
                  <a:gd name="T64" fmla="*/ 60 w 130"/>
                  <a:gd name="T65" fmla="*/ 97 h 97"/>
                  <a:gd name="T66" fmla="*/ 59 w 130"/>
                  <a:gd name="T67" fmla="*/ 93 h 97"/>
                  <a:gd name="T68" fmla="*/ 54 w 130"/>
                  <a:gd name="T69" fmla="*/ 83 h 97"/>
                  <a:gd name="T70" fmla="*/ 20 w 130"/>
                  <a:gd name="T71" fmla="*/ 16 h 97"/>
                  <a:gd name="T72" fmla="*/ 20 w 130"/>
                  <a:gd name="T73" fmla="*/ 63 h 97"/>
                  <a:gd name="T74" fmla="*/ 20 w 130"/>
                  <a:gd name="T75" fmla="*/ 81 h 97"/>
                  <a:gd name="T76" fmla="*/ 22 w 130"/>
                  <a:gd name="T77" fmla="*/ 89 h 97"/>
                  <a:gd name="T78" fmla="*/ 24 w 130"/>
                  <a:gd name="T79" fmla="*/ 90 h 97"/>
                  <a:gd name="T80" fmla="*/ 34 w 130"/>
                  <a:gd name="T81" fmla="*/ 91 h 97"/>
                  <a:gd name="T82" fmla="*/ 34 w 130"/>
                  <a:gd name="T83" fmla="*/ 95 h 97"/>
                  <a:gd name="T84" fmla="*/ 17 w 130"/>
                  <a:gd name="T85" fmla="*/ 95 h 97"/>
                  <a:gd name="T86" fmla="*/ 0 w 130"/>
                  <a:gd name="T87" fmla="*/ 95 h 97"/>
                  <a:gd name="T88" fmla="*/ 0 w 130"/>
                  <a:gd name="T89" fmla="*/ 91 h 97"/>
                  <a:gd name="T90" fmla="*/ 10 w 130"/>
                  <a:gd name="T91" fmla="*/ 90 h 97"/>
                  <a:gd name="T92" fmla="*/ 12 w 130"/>
                  <a:gd name="T93" fmla="*/ 89 h 97"/>
                  <a:gd name="T94" fmla="*/ 13 w 130"/>
                  <a:gd name="T95" fmla="*/ 82 h 97"/>
                  <a:gd name="T96" fmla="*/ 14 w 130"/>
                  <a:gd name="T97" fmla="*/ 63 h 97"/>
                  <a:gd name="T98" fmla="*/ 14 w 130"/>
                  <a:gd name="T99" fmla="*/ 32 h 97"/>
                  <a:gd name="T100" fmla="*/ 13 w 130"/>
                  <a:gd name="T101" fmla="*/ 14 h 97"/>
                  <a:gd name="T102" fmla="*/ 12 w 130"/>
                  <a:gd name="T103" fmla="*/ 7 h 97"/>
                  <a:gd name="T104" fmla="*/ 10 w 130"/>
                  <a:gd name="T105" fmla="*/ 5 h 97"/>
                  <a:gd name="T106" fmla="*/ 0 w 130"/>
                  <a:gd name="T107" fmla="*/ 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0" h="97">
                    <a:moveTo>
                      <a:pt x="0" y="4"/>
                    </a:moveTo>
                    <a:cubicBezTo>
                      <a:pt x="0" y="0"/>
                      <a:pt x="0" y="0"/>
                      <a:pt x="0" y="0"/>
                    </a:cubicBezTo>
                    <a:cubicBezTo>
                      <a:pt x="4" y="0"/>
                      <a:pt x="9" y="0"/>
                      <a:pt x="14" y="0"/>
                    </a:cubicBezTo>
                    <a:cubicBezTo>
                      <a:pt x="18" y="0"/>
                      <a:pt x="23" y="0"/>
                      <a:pt x="27" y="0"/>
                    </a:cubicBezTo>
                    <a:cubicBezTo>
                      <a:pt x="31" y="9"/>
                      <a:pt x="35" y="17"/>
                      <a:pt x="38" y="24"/>
                    </a:cubicBezTo>
                    <a:cubicBezTo>
                      <a:pt x="65" y="76"/>
                      <a:pt x="65" y="76"/>
                      <a:pt x="65" y="76"/>
                    </a:cubicBezTo>
                    <a:cubicBezTo>
                      <a:pt x="89" y="28"/>
                      <a:pt x="89" y="28"/>
                      <a:pt x="89" y="28"/>
                    </a:cubicBezTo>
                    <a:cubicBezTo>
                      <a:pt x="96" y="15"/>
                      <a:pt x="100" y="5"/>
                      <a:pt x="102" y="0"/>
                    </a:cubicBezTo>
                    <a:cubicBezTo>
                      <a:pt x="107" y="0"/>
                      <a:pt x="112" y="0"/>
                      <a:pt x="115" y="0"/>
                    </a:cubicBezTo>
                    <a:cubicBezTo>
                      <a:pt x="118" y="0"/>
                      <a:pt x="123" y="0"/>
                      <a:pt x="130" y="0"/>
                    </a:cubicBezTo>
                    <a:cubicBezTo>
                      <a:pt x="130" y="4"/>
                      <a:pt x="130" y="4"/>
                      <a:pt x="130" y="4"/>
                    </a:cubicBezTo>
                    <a:cubicBezTo>
                      <a:pt x="125" y="4"/>
                      <a:pt x="121" y="5"/>
                      <a:pt x="120" y="5"/>
                    </a:cubicBezTo>
                    <a:cubicBezTo>
                      <a:pt x="119" y="5"/>
                      <a:pt x="118" y="6"/>
                      <a:pt x="118" y="7"/>
                    </a:cubicBezTo>
                    <a:cubicBezTo>
                      <a:pt x="117" y="8"/>
                      <a:pt x="117" y="10"/>
                      <a:pt x="117" y="13"/>
                    </a:cubicBezTo>
                    <a:cubicBezTo>
                      <a:pt x="116" y="14"/>
                      <a:pt x="116" y="20"/>
                      <a:pt x="116" y="32"/>
                    </a:cubicBezTo>
                    <a:cubicBezTo>
                      <a:pt x="116" y="63"/>
                      <a:pt x="116" y="63"/>
                      <a:pt x="116" y="63"/>
                    </a:cubicBezTo>
                    <a:cubicBezTo>
                      <a:pt x="116" y="69"/>
                      <a:pt x="116" y="75"/>
                      <a:pt x="117" y="81"/>
                    </a:cubicBezTo>
                    <a:cubicBezTo>
                      <a:pt x="117" y="85"/>
                      <a:pt x="117" y="88"/>
                      <a:pt x="118" y="89"/>
                    </a:cubicBezTo>
                    <a:cubicBezTo>
                      <a:pt x="118" y="89"/>
                      <a:pt x="119" y="90"/>
                      <a:pt x="120" y="90"/>
                    </a:cubicBezTo>
                    <a:cubicBezTo>
                      <a:pt x="121" y="91"/>
                      <a:pt x="125" y="91"/>
                      <a:pt x="130" y="91"/>
                    </a:cubicBezTo>
                    <a:cubicBezTo>
                      <a:pt x="130" y="95"/>
                      <a:pt x="130" y="95"/>
                      <a:pt x="130" y="95"/>
                    </a:cubicBezTo>
                    <a:cubicBezTo>
                      <a:pt x="121" y="95"/>
                      <a:pt x="114" y="95"/>
                      <a:pt x="110" y="95"/>
                    </a:cubicBezTo>
                    <a:cubicBezTo>
                      <a:pt x="107" y="95"/>
                      <a:pt x="100" y="95"/>
                      <a:pt x="89" y="95"/>
                    </a:cubicBezTo>
                    <a:cubicBezTo>
                      <a:pt x="89" y="91"/>
                      <a:pt x="89" y="91"/>
                      <a:pt x="89" y="91"/>
                    </a:cubicBezTo>
                    <a:cubicBezTo>
                      <a:pt x="95" y="91"/>
                      <a:pt x="98" y="91"/>
                      <a:pt x="100" y="90"/>
                    </a:cubicBezTo>
                    <a:cubicBezTo>
                      <a:pt x="101" y="90"/>
                      <a:pt x="102" y="89"/>
                      <a:pt x="102" y="89"/>
                    </a:cubicBezTo>
                    <a:cubicBezTo>
                      <a:pt x="103" y="88"/>
                      <a:pt x="103" y="86"/>
                      <a:pt x="103" y="82"/>
                    </a:cubicBezTo>
                    <a:cubicBezTo>
                      <a:pt x="103" y="81"/>
                      <a:pt x="103" y="75"/>
                      <a:pt x="103" y="63"/>
                    </a:cubicBezTo>
                    <a:cubicBezTo>
                      <a:pt x="103" y="14"/>
                      <a:pt x="103" y="14"/>
                      <a:pt x="103" y="14"/>
                    </a:cubicBezTo>
                    <a:cubicBezTo>
                      <a:pt x="79" y="62"/>
                      <a:pt x="79" y="62"/>
                      <a:pt x="79" y="62"/>
                    </a:cubicBezTo>
                    <a:cubicBezTo>
                      <a:pt x="75" y="70"/>
                      <a:pt x="72" y="76"/>
                      <a:pt x="70" y="81"/>
                    </a:cubicBezTo>
                    <a:cubicBezTo>
                      <a:pt x="69" y="84"/>
                      <a:pt x="66" y="89"/>
                      <a:pt x="63" y="97"/>
                    </a:cubicBezTo>
                    <a:cubicBezTo>
                      <a:pt x="60" y="97"/>
                      <a:pt x="60" y="97"/>
                      <a:pt x="60" y="97"/>
                    </a:cubicBezTo>
                    <a:cubicBezTo>
                      <a:pt x="60" y="95"/>
                      <a:pt x="59" y="94"/>
                      <a:pt x="59" y="93"/>
                    </a:cubicBezTo>
                    <a:cubicBezTo>
                      <a:pt x="54" y="83"/>
                      <a:pt x="54" y="83"/>
                      <a:pt x="54" y="83"/>
                    </a:cubicBezTo>
                    <a:cubicBezTo>
                      <a:pt x="20" y="16"/>
                      <a:pt x="20" y="16"/>
                      <a:pt x="20" y="16"/>
                    </a:cubicBezTo>
                    <a:cubicBezTo>
                      <a:pt x="20" y="63"/>
                      <a:pt x="20" y="63"/>
                      <a:pt x="20" y="63"/>
                    </a:cubicBezTo>
                    <a:cubicBezTo>
                      <a:pt x="20" y="69"/>
                      <a:pt x="20" y="75"/>
                      <a:pt x="20" y="81"/>
                    </a:cubicBezTo>
                    <a:cubicBezTo>
                      <a:pt x="21" y="85"/>
                      <a:pt x="21" y="88"/>
                      <a:pt x="22" y="89"/>
                    </a:cubicBezTo>
                    <a:cubicBezTo>
                      <a:pt x="22" y="89"/>
                      <a:pt x="23" y="90"/>
                      <a:pt x="24" y="90"/>
                    </a:cubicBezTo>
                    <a:cubicBezTo>
                      <a:pt x="25" y="91"/>
                      <a:pt x="29" y="91"/>
                      <a:pt x="34" y="91"/>
                    </a:cubicBezTo>
                    <a:cubicBezTo>
                      <a:pt x="34" y="95"/>
                      <a:pt x="34" y="95"/>
                      <a:pt x="34" y="95"/>
                    </a:cubicBezTo>
                    <a:cubicBezTo>
                      <a:pt x="17" y="95"/>
                      <a:pt x="17" y="95"/>
                      <a:pt x="17" y="95"/>
                    </a:cubicBezTo>
                    <a:cubicBezTo>
                      <a:pt x="0" y="95"/>
                      <a:pt x="0" y="95"/>
                      <a:pt x="0" y="95"/>
                    </a:cubicBezTo>
                    <a:cubicBezTo>
                      <a:pt x="0" y="91"/>
                      <a:pt x="0" y="91"/>
                      <a:pt x="0" y="91"/>
                    </a:cubicBezTo>
                    <a:cubicBezTo>
                      <a:pt x="5" y="91"/>
                      <a:pt x="8" y="91"/>
                      <a:pt x="10" y="90"/>
                    </a:cubicBezTo>
                    <a:cubicBezTo>
                      <a:pt x="11" y="90"/>
                      <a:pt x="12" y="89"/>
                      <a:pt x="12" y="89"/>
                    </a:cubicBezTo>
                    <a:cubicBezTo>
                      <a:pt x="13" y="88"/>
                      <a:pt x="13" y="86"/>
                      <a:pt x="13" y="82"/>
                    </a:cubicBezTo>
                    <a:cubicBezTo>
                      <a:pt x="13" y="81"/>
                      <a:pt x="13" y="75"/>
                      <a:pt x="14" y="63"/>
                    </a:cubicBezTo>
                    <a:cubicBezTo>
                      <a:pt x="14" y="32"/>
                      <a:pt x="14" y="32"/>
                      <a:pt x="14" y="32"/>
                    </a:cubicBezTo>
                    <a:cubicBezTo>
                      <a:pt x="14" y="26"/>
                      <a:pt x="13" y="20"/>
                      <a:pt x="13" y="14"/>
                    </a:cubicBezTo>
                    <a:cubicBezTo>
                      <a:pt x="13" y="10"/>
                      <a:pt x="13" y="8"/>
                      <a:pt x="12" y="7"/>
                    </a:cubicBezTo>
                    <a:cubicBezTo>
                      <a:pt x="12" y="6"/>
                      <a:pt x="11" y="5"/>
                      <a:pt x="10" y="5"/>
                    </a:cubicBezTo>
                    <a:cubicBezTo>
                      <a:pt x="8" y="5"/>
                      <a:pt x="5" y="4"/>
                      <a:pt x="0" y="4"/>
                    </a:cubicBezTo>
                    <a:close/>
                  </a:path>
                </a:pathLst>
              </a:custGeom>
              <a:grpFill/>
              <a:ln>
                <a:noFill/>
              </a:ln>
              <a:extLst/>
            </p:spPr>
            <p:txBody>
              <a:bodyPr/>
              <a:lstStyle/>
              <a:p>
                <a:endParaRPr lang="en-US" dirty="0"/>
              </a:p>
            </p:txBody>
          </p:sp>
          <p:sp>
            <p:nvSpPr>
              <p:cNvPr id="44" name="Freeform 17"/>
              <p:cNvSpPr>
                <a:spLocks noChangeAspect="1" noEditPoints="1"/>
              </p:cNvSpPr>
              <p:nvPr userDrawn="1"/>
            </p:nvSpPr>
            <p:spPr bwMode="auto">
              <a:xfrm>
                <a:off x="265113" y="6299200"/>
                <a:ext cx="87313" cy="79375"/>
              </a:xfrm>
              <a:custGeom>
                <a:avLst/>
                <a:gdLst>
                  <a:gd name="T0" fmla="*/ 15 w 107"/>
                  <a:gd name="T1" fmla="*/ 96 h 96"/>
                  <a:gd name="T2" fmla="*/ 33 w 107"/>
                  <a:gd name="T3" fmla="*/ 96 h 96"/>
                  <a:gd name="T4" fmla="*/ 33 w 107"/>
                  <a:gd name="T5" fmla="*/ 92 h 96"/>
                  <a:gd name="T6" fmla="*/ 24 w 107"/>
                  <a:gd name="T7" fmla="*/ 92 h 96"/>
                  <a:gd name="T8" fmla="*/ 21 w 107"/>
                  <a:gd name="T9" fmla="*/ 90 h 96"/>
                  <a:gd name="T10" fmla="*/ 21 w 107"/>
                  <a:gd name="T11" fmla="*/ 89 h 96"/>
                  <a:gd name="T12" fmla="*/ 23 w 107"/>
                  <a:gd name="T13" fmla="*/ 82 h 96"/>
                  <a:gd name="T14" fmla="*/ 30 w 107"/>
                  <a:gd name="T15" fmla="*/ 65 h 96"/>
                  <a:gd name="T16" fmla="*/ 71 w 107"/>
                  <a:gd name="T17" fmla="*/ 65 h 96"/>
                  <a:gd name="T18" fmla="*/ 80 w 107"/>
                  <a:gd name="T19" fmla="*/ 85 h 96"/>
                  <a:gd name="T20" fmla="*/ 81 w 107"/>
                  <a:gd name="T21" fmla="*/ 89 h 96"/>
                  <a:gd name="T22" fmla="*/ 80 w 107"/>
                  <a:gd name="T23" fmla="*/ 91 h 96"/>
                  <a:gd name="T24" fmla="*/ 78 w 107"/>
                  <a:gd name="T25" fmla="*/ 92 h 96"/>
                  <a:gd name="T26" fmla="*/ 68 w 107"/>
                  <a:gd name="T27" fmla="*/ 92 h 96"/>
                  <a:gd name="T28" fmla="*/ 68 w 107"/>
                  <a:gd name="T29" fmla="*/ 96 h 96"/>
                  <a:gd name="T30" fmla="*/ 91 w 107"/>
                  <a:gd name="T31" fmla="*/ 96 h 96"/>
                  <a:gd name="T32" fmla="*/ 107 w 107"/>
                  <a:gd name="T33" fmla="*/ 96 h 96"/>
                  <a:gd name="T34" fmla="*/ 107 w 107"/>
                  <a:gd name="T35" fmla="*/ 92 h 96"/>
                  <a:gd name="T36" fmla="*/ 99 w 107"/>
                  <a:gd name="T37" fmla="*/ 91 h 96"/>
                  <a:gd name="T38" fmla="*/ 96 w 107"/>
                  <a:gd name="T39" fmla="*/ 88 h 96"/>
                  <a:gd name="T40" fmla="*/ 87 w 107"/>
                  <a:gd name="T41" fmla="*/ 68 h 96"/>
                  <a:gd name="T42" fmla="*/ 56 w 107"/>
                  <a:gd name="T43" fmla="*/ 0 h 96"/>
                  <a:gd name="T44" fmla="*/ 52 w 107"/>
                  <a:gd name="T45" fmla="*/ 0 h 96"/>
                  <a:gd name="T46" fmla="*/ 40 w 107"/>
                  <a:gd name="T47" fmla="*/ 28 h 96"/>
                  <a:gd name="T48" fmla="*/ 22 w 107"/>
                  <a:gd name="T49" fmla="*/ 66 h 96"/>
                  <a:gd name="T50" fmla="*/ 13 w 107"/>
                  <a:gd name="T51" fmla="*/ 85 h 96"/>
                  <a:gd name="T52" fmla="*/ 9 w 107"/>
                  <a:gd name="T53" fmla="*/ 90 h 96"/>
                  <a:gd name="T54" fmla="*/ 7 w 107"/>
                  <a:gd name="T55" fmla="*/ 92 h 96"/>
                  <a:gd name="T56" fmla="*/ 0 w 107"/>
                  <a:gd name="T57" fmla="*/ 92 h 96"/>
                  <a:gd name="T58" fmla="*/ 0 w 107"/>
                  <a:gd name="T59" fmla="*/ 96 h 96"/>
                  <a:gd name="T60" fmla="*/ 15 w 107"/>
                  <a:gd name="T61" fmla="*/ 96 h 96"/>
                  <a:gd name="T62" fmla="*/ 51 w 107"/>
                  <a:gd name="T63" fmla="*/ 18 h 96"/>
                  <a:gd name="T64" fmla="*/ 68 w 107"/>
                  <a:gd name="T65" fmla="*/ 59 h 96"/>
                  <a:gd name="T66" fmla="*/ 33 w 107"/>
                  <a:gd name="T67" fmla="*/ 59 h 96"/>
                  <a:gd name="T68" fmla="*/ 51 w 107"/>
                  <a:gd name="T69" fmla="*/ 18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7" h="96">
                    <a:moveTo>
                      <a:pt x="15" y="96"/>
                    </a:moveTo>
                    <a:cubicBezTo>
                      <a:pt x="19" y="96"/>
                      <a:pt x="25" y="96"/>
                      <a:pt x="33" y="96"/>
                    </a:cubicBezTo>
                    <a:cubicBezTo>
                      <a:pt x="33" y="92"/>
                      <a:pt x="33" y="92"/>
                      <a:pt x="33" y="92"/>
                    </a:cubicBezTo>
                    <a:cubicBezTo>
                      <a:pt x="28" y="92"/>
                      <a:pt x="25" y="92"/>
                      <a:pt x="24" y="92"/>
                    </a:cubicBezTo>
                    <a:cubicBezTo>
                      <a:pt x="22" y="91"/>
                      <a:pt x="22" y="91"/>
                      <a:pt x="21" y="90"/>
                    </a:cubicBezTo>
                    <a:cubicBezTo>
                      <a:pt x="21" y="90"/>
                      <a:pt x="21" y="89"/>
                      <a:pt x="21" y="89"/>
                    </a:cubicBezTo>
                    <a:cubicBezTo>
                      <a:pt x="21" y="87"/>
                      <a:pt x="21" y="85"/>
                      <a:pt x="23" y="82"/>
                    </a:cubicBezTo>
                    <a:cubicBezTo>
                      <a:pt x="30" y="65"/>
                      <a:pt x="30" y="65"/>
                      <a:pt x="30" y="65"/>
                    </a:cubicBezTo>
                    <a:cubicBezTo>
                      <a:pt x="71" y="65"/>
                      <a:pt x="71" y="65"/>
                      <a:pt x="71" y="65"/>
                    </a:cubicBezTo>
                    <a:cubicBezTo>
                      <a:pt x="80" y="85"/>
                      <a:pt x="80" y="85"/>
                      <a:pt x="80" y="85"/>
                    </a:cubicBezTo>
                    <a:cubicBezTo>
                      <a:pt x="81" y="87"/>
                      <a:pt x="81" y="88"/>
                      <a:pt x="81" y="89"/>
                    </a:cubicBezTo>
                    <a:cubicBezTo>
                      <a:pt x="81" y="90"/>
                      <a:pt x="81" y="90"/>
                      <a:pt x="80" y="91"/>
                    </a:cubicBezTo>
                    <a:cubicBezTo>
                      <a:pt x="80" y="91"/>
                      <a:pt x="79" y="91"/>
                      <a:pt x="78" y="92"/>
                    </a:cubicBezTo>
                    <a:cubicBezTo>
                      <a:pt x="77" y="92"/>
                      <a:pt x="74" y="92"/>
                      <a:pt x="68" y="92"/>
                    </a:cubicBezTo>
                    <a:cubicBezTo>
                      <a:pt x="68" y="96"/>
                      <a:pt x="68" y="96"/>
                      <a:pt x="68" y="96"/>
                    </a:cubicBezTo>
                    <a:cubicBezTo>
                      <a:pt x="91" y="96"/>
                      <a:pt x="91" y="96"/>
                      <a:pt x="91" y="96"/>
                    </a:cubicBezTo>
                    <a:cubicBezTo>
                      <a:pt x="94" y="96"/>
                      <a:pt x="99" y="96"/>
                      <a:pt x="107" y="96"/>
                    </a:cubicBezTo>
                    <a:cubicBezTo>
                      <a:pt x="107" y="92"/>
                      <a:pt x="107" y="92"/>
                      <a:pt x="107" y="92"/>
                    </a:cubicBezTo>
                    <a:cubicBezTo>
                      <a:pt x="103" y="92"/>
                      <a:pt x="100" y="92"/>
                      <a:pt x="99" y="91"/>
                    </a:cubicBezTo>
                    <a:cubicBezTo>
                      <a:pt x="98" y="91"/>
                      <a:pt x="97" y="90"/>
                      <a:pt x="96" y="88"/>
                    </a:cubicBezTo>
                    <a:cubicBezTo>
                      <a:pt x="95" y="85"/>
                      <a:pt x="92" y="79"/>
                      <a:pt x="87" y="68"/>
                    </a:cubicBezTo>
                    <a:cubicBezTo>
                      <a:pt x="56" y="0"/>
                      <a:pt x="56" y="0"/>
                      <a:pt x="56" y="0"/>
                    </a:cubicBezTo>
                    <a:cubicBezTo>
                      <a:pt x="52" y="0"/>
                      <a:pt x="52" y="0"/>
                      <a:pt x="52" y="0"/>
                    </a:cubicBezTo>
                    <a:cubicBezTo>
                      <a:pt x="46" y="14"/>
                      <a:pt x="42" y="24"/>
                      <a:pt x="40" y="28"/>
                    </a:cubicBezTo>
                    <a:cubicBezTo>
                      <a:pt x="22" y="66"/>
                      <a:pt x="22" y="66"/>
                      <a:pt x="22" y="66"/>
                    </a:cubicBezTo>
                    <a:cubicBezTo>
                      <a:pt x="17" y="77"/>
                      <a:pt x="13" y="83"/>
                      <a:pt x="13" y="85"/>
                    </a:cubicBezTo>
                    <a:cubicBezTo>
                      <a:pt x="11" y="88"/>
                      <a:pt x="10" y="90"/>
                      <a:pt x="9" y="90"/>
                    </a:cubicBezTo>
                    <a:cubicBezTo>
                      <a:pt x="8" y="91"/>
                      <a:pt x="8" y="91"/>
                      <a:pt x="7" y="92"/>
                    </a:cubicBezTo>
                    <a:cubicBezTo>
                      <a:pt x="6" y="92"/>
                      <a:pt x="3" y="92"/>
                      <a:pt x="0" y="92"/>
                    </a:cubicBezTo>
                    <a:cubicBezTo>
                      <a:pt x="0" y="96"/>
                      <a:pt x="0" y="96"/>
                      <a:pt x="0" y="96"/>
                    </a:cubicBezTo>
                    <a:cubicBezTo>
                      <a:pt x="5" y="96"/>
                      <a:pt x="10" y="96"/>
                      <a:pt x="15" y="96"/>
                    </a:cubicBezTo>
                    <a:close/>
                    <a:moveTo>
                      <a:pt x="51" y="18"/>
                    </a:moveTo>
                    <a:cubicBezTo>
                      <a:pt x="68" y="59"/>
                      <a:pt x="68" y="59"/>
                      <a:pt x="68" y="59"/>
                    </a:cubicBezTo>
                    <a:cubicBezTo>
                      <a:pt x="33" y="59"/>
                      <a:pt x="33" y="59"/>
                      <a:pt x="33" y="59"/>
                    </a:cubicBezTo>
                    <a:lnTo>
                      <a:pt x="51" y="18"/>
                    </a:lnTo>
                    <a:close/>
                  </a:path>
                </a:pathLst>
              </a:custGeom>
              <a:grpFill/>
              <a:ln>
                <a:noFill/>
              </a:ln>
              <a:extLst/>
            </p:spPr>
            <p:txBody>
              <a:bodyPr/>
              <a:lstStyle/>
              <a:p>
                <a:endParaRPr lang="en-US" dirty="0"/>
              </a:p>
            </p:txBody>
          </p:sp>
          <p:sp>
            <p:nvSpPr>
              <p:cNvPr id="45" name="Freeform 18"/>
              <p:cNvSpPr>
                <a:spLocks noChangeAspect="1"/>
              </p:cNvSpPr>
              <p:nvPr userDrawn="1"/>
            </p:nvSpPr>
            <p:spPr bwMode="auto">
              <a:xfrm>
                <a:off x="336550" y="6300788"/>
                <a:ext cx="77788" cy="69850"/>
              </a:xfrm>
              <a:custGeom>
                <a:avLst/>
                <a:gdLst>
                  <a:gd name="T0" fmla="*/ 77 w 105"/>
                  <a:gd name="T1" fmla="*/ 14 h 95"/>
                  <a:gd name="T2" fmla="*/ 82 w 105"/>
                  <a:gd name="T3" fmla="*/ 7 h 95"/>
                  <a:gd name="T4" fmla="*/ 80 w 105"/>
                  <a:gd name="T5" fmla="*/ 5 h 95"/>
                  <a:gd name="T6" fmla="*/ 70 w 105"/>
                  <a:gd name="T7" fmla="*/ 4 h 95"/>
                  <a:gd name="T8" fmla="*/ 70 w 105"/>
                  <a:gd name="T9" fmla="*/ 0 h 95"/>
                  <a:gd name="T10" fmla="*/ 89 w 105"/>
                  <a:gd name="T11" fmla="*/ 0 h 95"/>
                  <a:gd name="T12" fmla="*/ 105 w 105"/>
                  <a:gd name="T13" fmla="*/ 0 h 95"/>
                  <a:gd name="T14" fmla="*/ 105 w 105"/>
                  <a:gd name="T15" fmla="*/ 4 h 95"/>
                  <a:gd name="T16" fmla="*/ 96 w 105"/>
                  <a:gd name="T17" fmla="*/ 5 h 95"/>
                  <a:gd name="T18" fmla="*/ 92 w 105"/>
                  <a:gd name="T19" fmla="*/ 7 h 95"/>
                  <a:gd name="T20" fmla="*/ 87 w 105"/>
                  <a:gd name="T21" fmla="*/ 13 h 95"/>
                  <a:gd name="T22" fmla="*/ 66 w 105"/>
                  <a:gd name="T23" fmla="*/ 43 h 95"/>
                  <a:gd name="T24" fmla="*/ 59 w 105"/>
                  <a:gd name="T25" fmla="*/ 54 h 95"/>
                  <a:gd name="T26" fmla="*/ 59 w 105"/>
                  <a:gd name="T27" fmla="*/ 58 h 95"/>
                  <a:gd name="T28" fmla="*/ 59 w 105"/>
                  <a:gd name="T29" fmla="*/ 63 h 95"/>
                  <a:gd name="T30" fmla="*/ 59 w 105"/>
                  <a:gd name="T31" fmla="*/ 81 h 95"/>
                  <a:gd name="T32" fmla="*/ 60 w 105"/>
                  <a:gd name="T33" fmla="*/ 89 h 95"/>
                  <a:gd name="T34" fmla="*/ 63 w 105"/>
                  <a:gd name="T35" fmla="*/ 90 h 95"/>
                  <a:gd name="T36" fmla="*/ 73 w 105"/>
                  <a:gd name="T37" fmla="*/ 91 h 95"/>
                  <a:gd name="T38" fmla="*/ 73 w 105"/>
                  <a:gd name="T39" fmla="*/ 95 h 95"/>
                  <a:gd name="T40" fmla="*/ 53 w 105"/>
                  <a:gd name="T41" fmla="*/ 95 h 95"/>
                  <a:gd name="T42" fmla="*/ 32 w 105"/>
                  <a:gd name="T43" fmla="*/ 95 h 95"/>
                  <a:gd name="T44" fmla="*/ 32 w 105"/>
                  <a:gd name="T45" fmla="*/ 91 h 95"/>
                  <a:gd name="T46" fmla="*/ 42 w 105"/>
                  <a:gd name="T47" fmla="*/ 90 h 95"/>
                  <a:gd name="T48" fmla="*/ 44 w 105"/>
                  <a:gd name="T49" fmla="*/ 89 h 95"/>
                  <a:gd name="T50" fmla="*/ 45 w 105"/>
                  <a:gd name="T51" fmla="*/ 82 h 95"/>
                  <a:gd name="T52" fmla="*/ 46 w 105"/>
                  <a:gd name="T53" fmla="*/ 63 h 95"/>
                  <a:gd name="T54" fmla="*/ 46 w 105"/>
                  <a:gd name="T55" fmla="*/ 56 h 95"/>
                  <a:gd name="T56" fmla="*/ 43 w 105"/>
                  <a:gd name="T57" fmla="*/ 50 h 95"/>
                  <a:gd name="T58" fmla="*/ 35 w 105"/>
                  <a:gd name="T59" fmla="*/ 39 h 95"/>
                  <a:gd name="T60" fmla="*/ 17 w 105"/>
                  <a:gd name="T61" fmla="*/ 13 h 95"/>
                  <a:gd name="T62" fmla="*/ 13 w 105"/>
                  <a:gd name="T63" fmla="*/ 7 h 95"/>
                  <a:gd name="T64" fmla="*/ 9 w 105"/>
                  <a:gd name="T65" fmla="*/ 5 h 95"/>
                  <a:gd name="T66" fmla="*/ 0 w 105"/>
                  <a:gd name="T67" fmla="*/ 4 h 95"/>
                  <a:gd name="T68" fmla="*/ 0 w 105"/>
                  <a:gd name="T69" fmla="*/ 0 h 95"/>
                  <a:gd name="T70" fmla="*/ 17 w 105"/>
                  <a:gd name="T71" fmla="*/ 0 h 95"/>
                  <a:gd name="T72" fmla="*/ 43 w 105"/>
                  <a:gd name="T73" fmla="*/ 0 h 95"/>
                  <a:gd name="T74" fmla="*/ 43 w 105"/>
                  <a:gd name="T75" fmla="*/ 4 h 95"/>
                  <a:gd name="T76" fmla="*/ 32 w 105"/>
                  <a:gd name="T77" fmla="*/ 5 h 95"/>
                  <a:gd name="T78" fmla="*/ 30 w 105"/>
                  <a:gd name="T79" fmla="*/ 7 h 95"/>
                  <a:gd name="T80" fmla="*/ 34 w 105"/>
                  <a:gd name="T81" fmla="*/ 14 h 95"/>
                  <a:gd name="T82" fmla="*/ 55 w 105"/>
                  <a:gd name="T83" fmla="*/ 48 h 95"/>
                  <a:gd name="T84" fmla="*/ 77 w 105"/>
                  <a:gd name="T85" fmla="*/ 14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5" h="95">
                    <a:moveTo>
                      <a:pt x="77" y="14"/>
                    </a:moveTo>
                    <a:cubicBezTo>
                      <a:pt x="80" y="10"/>
                      <a:pt x="82" y="7"/>
                      <a:pt x="82" y="7"/>
                    </a:cubicBezTo>
                    <a:cubicBezTo>
                      <a:pt x="82" y="6"/>
                      <a:pt x="81" y="5"/>
                      <a:pt x="80" y="5"/>
                    </a:cubicBezTo>
                    <a:cubicBezTo>
                      <a:pt x="79" y="5"/>
                      <a:pt x="75" y="4"/>
                      <a:pt x="70" y="4"/>
                    </a:cubicBezTo>
                    <a:cubicBezTo>
                      <a:pt x="70" y="0"/>
                      <a:pt x="70" y="0"/>
                      <a:pt x="70" y="0"/>
                    </a:cubicBezTo>
                    <a:cubicBezTo>
                      <a:pt x="79" y="0"/>
                      <a:pt x="84" y="0"/>
                      <a:pt x="89" y="0"/>
                    </a:cubicBezTo>
                    <a:cubicBezTo>
                      <a:pt x="93" y="0"/>
                      <a:pt x="96" y="0"/>
                      <a:pt x="105" y="0"/>
                    </a:cubicBezTo>
                    <a:cubicBezTo>
                      <a:pt x="105" y="4"/>
                      <a:pt x="105" y="4"/>
                      <a:pt x="105" y="4"/>
                    </a:cubicBezTo>
                    <a:cubicBezTo>
                      <a:pt x="100" y="4"/>
                      <a:pt x="97" y="5"/>
                      <a:pt x="96" y="5"/>
                    </a:cubicBezTo>
                    <a:cubicBezTo>
                      <a:pt x="95" y="5"/>
                      <a:pt x="93" y="6"/>
                      <a:pt x="92" y="7"/>
                    </a:cubicBezTo>
                    <a:cubicBezTo>
                      <a:pt x="91" y="7"/>
                      <a:pt x="89" y="10"/>
                      <a:pt x="87" y="13"/>
                    </a:cubicBezTo>
                    <a:cubicBezTo>
                      <a:pt x="66" y="43"/>
                      <a:pt x="66" y="43"/>
                      <a:pt x="66" y="43"/>
                    </a:cubicBezTo>
                    <a:cubicBezTo>
                      <a:pt x="62" y="49"/>
                      <a:pt x="60" y="53"/>
                      <a:pt x="59" y="54"/>
                    </a:cubicBezTo>
                    <a:cubicBezTo>
                      <a:pt x="59" y="56"/>
                      <a:pt x="59" y="57"/>
                      <a:pt x="59" y="58"/>
                    </a:cubicBezTo>
                    <a:cubicBezTo>
                      <a:pt x="59" y="63"/>
                      <a:pt x="59" y="63"/>
                      <a:pt x="59" y="63"/>
                    </a:cubicBezTo>
                    <a:cubicBezTo>
                      <a:pt x="59" y="69"/>
                      <a:pt x="59" y="75"/>
                      <a:pt x="59" y="81"/>
                    </a:cubicBezTo>
                    <a:cubicBezTo>
                      <a:pt x="59" y="85"/>
                      <a:pt x="60" y="88"/>
                      <a:pt x="60" y="89"/>
                    </a:cubicBezTo>
                    <a:cubicBezTo>
                      <a:pt x="61" y="89"/>
                      <a:pt x="61" y="90"/>
                      <a:pt x="63" y="90"/>
                    </a:cubicBezTo>
                    <a:cubicBezTo>
                      <a:pt x="64" y="91"/>
                      <a:pt x="67" y="91"/>
                      <a:pt x="73" y="91"/>
                    </a:cubicBezTo>
                    <a:cubicBezTo>
                      <a:pt x="73" y="95"/>
                      <a:pt x="73" y="95"/>
                      <a:pt x="73" y="95"/>
                    </a:cubicBezTo>
                    <a:cubicBezTo>
                      <a:pt x="65" y="95"/>
                      <a:pt x="58" y="95"/>
                      <a:pt x="53" y="95"/>
                    </a:cubicBezTo>
                    <a:cubicBezTo>
                      <a:pt x="47" y="95"/>
                      <a:pt x="40" y="95"/>
                      <a:pt x="32" y="95"/>
                    </a:cubicBezTo>
                    <a:cubicBezTo>
                      <a:pt x="32" y="91"/>
                      <a:pt x="32" y="91"/>
                      <a:pt x="32" y="91"/>
                    </a:cubicBezTo>
                    <a:cubicBezTo>
                      <a:pt x="37" y="91"/>
                      <a:pt x="40" y="91"/>
                      <a:pt x="42" y="90"/>
                    </a:cubicBezTo>
                    <a:cubicBezTo>
                      <a:pt x="43" y="90"/>
                      <a:pt x="44" y="90"/>
                      <a:pt x="44" y="89"/>
                    </a:cubicBezTo>
                    <a:cubicBezTo>
                      <a:pt x="45" y="88"/>
                      <a:pt x="45" y="86"/>
                      <a:pt x="45" y="82"/>
                    </a:cubicBezTo>
                    <a:cubicBezTo>
                      <a:pt x="45" y="81"/>
                      <a:pt x="45" y="75"/>
                      <a:pt x="46" y="63"/>
                    </a:cubicBezTo>
                    <a:cubicBezTo>
                      <a:pt x="46" y="56"/>
                      <a:pt x="46" y="56"/>
                      <a:pt x="46" y="56"/>
                    </a:cubicBezTo>
                    <a:cubicBezTo>
                      <a:pt x="45" y="54"/>
                      <a:pt x="44" y="52"/>
                      <a:pt x="43" y="50"/>
                    </a:cubicBezTo>
                    <a:cubicBezTo>
                      <a:pt x="42" y="49"/>
                      <a:pt x="40" y="45"/>
                      <a:pt x="35" y="39"/>
                    </a:cubicBezTo>
                    <a:cubicBezTo>
                      <a:pt x="17" y="13"/>
                      <a:pt x="17" y="13"/>
                      <a:pt x="17" y="13"/>
                    </a:cubicBezTo>
                    <a:cubicBezTo>
                      <a:pt x="15" y="10"/>
                      <a:pt x="14" y="7"/>
                      <a:pt x="13" y="7"/>
                    </a:cubicBezTo>
                    <a:cubicBezTo>
                      <a:pt x="12" y="6"/>
                      <a:pt x="10" y="5"/>
                      <a:pt x="9" y="5"/>
                    </a:cubicBezTo>
                    <a:cubicBezTo>
                      <a:pt x="8" y="5"/>
                      <a:pt x="6" y="4"/>
                      <a:pt x="0" y="4"/>
                    </a:cubicBezTo>
                    <a:cubicBezTo>
                      <a:pt x="0" y="0"/>
                      <a:pt x="0" y="0"/>
                      <a:pt x="0" y="0"/>
                    </a:cubicBezTo>
                    <a:cubicBezTo>
                      <a:pt x="9" y="0"/>
                      <a:pt x="12" y="0"/>
                      <a:pt x="17" y="0"/>
                    </a:cubicBezTo>
                    <a:cubicBezTo>
                      <a:pt x="22" y="0"/>
                      <a:pt x="34" y="0"/>
                      <a:pt x="43" y="0"/>
                    </a:cubicBezTo>
                    <a:cubicBezTo>
                      <a:pt x="43" y="4"/>
                      <a:pt x="43" y="4"/>
                      <a:pt x="43" y="4"/>
                    </a:cubicBezTo>
                    <a:cubicBezTo>
                      <a:pt x="38" y="4"/>
                      <a:pt x="33" y="5"/>
                      <a:pt x="32" y="5"/>
                    </a:cubicBezTo>
                    <a:cubicBezTo>
                      <a:pt x="31" y="5"/>
                      <a:pt x="30" y="6"/>
                      <a:pt x="30" y="7"/>
                    </a:cubicBezTo>
                    <a:cubicBezTo>
                      <a:pt x="30" y="7"/>
                      <a:pt x="31" y="10"/>
                      <a:pt x="34" y="14"/>
                    </a:cubicBezTo>
                    <a:cubicBezTo>
                      <a:pt x="55" y="48"/>
                      <a:pt x="55" y="48"/>
                      <a:pt x="55" y="48"/>
                    </a:cubicBezTo>
                    <a:lnTo>
                      <a:pt x="77" y="14"/>
                    </a:lnTo>
                    <a:close/>
                  </a:path>
                </a:pathLst>
              </a:custGeom>
              <a:grpFill/>
              <a:ln>
                <a:noFill/>
              </a:ln>
              <a:extLst/>
            </p:spPr>
            <p:txBody>
              <a:bodyPr/>
              <a:lstStyle/>
              <a:p>
                <a:endParaRPr lang="en-US" dirty="0"/>
              </a:p>
            </p:txBody>
          </p:sp>
          <p:sp>
            <p:nvSpPr>
              <p:cNvPr id="46" name="Freeform 19"/>
              <p:cNvSpPr>
                <a:spLocks noChangeAspect="1" noEditPoints="1"/>
              </p:cNvSpPr>
              <p:nvPr userDrawn="1"/>
            </p:nvSpPr>
            <p:spPr bwMode="auto">
              <a:xfrm>
                <a:off x="420688" y="6299200"/>
                <a:ext cx="85725" cy="80963"/>
              </a:xfrm>
              <a:custGeom>
                <a:avLst/>
                <a:gdLst>
                  <a:gd name="T0" fmla="*/ 19 w 106"/>
                  <a:gd name="T1" fmla="*/ 24 h 99"/>
                  <a:gd name="T2" fmla="*/ 31 w 106"/>
                  <a:gd name="T3" fmla="*/ 10 h 99"/>
                  <a:gd name="T4" fmla="*/ 51 w 106"/>
                  <a:gd name="T5" fmla="*/ 5 h 99"/>
                  <a:gd name="T6" fmla="*/ 66 w 106"/>
                  <a:gd name="T7" fmla="*/ 8 h 99"/>
                  <a:gd name="T8" fmla="*/ 76 w 106"/>
                  <a:gd name="T9" fmla="*/ 13 h 99"/>
                  <a:gd name="T10" fmla="*/ 84 w 106"/>
                  <a:gd name="T11" fmla="*/ 21 h 99"/>
                  <a:gd name="T12" fmla="*/ 88 w 106"/>
                  <a:gd name="T13" fmla="*/ 31 h 99"/>
                  <a:gd name="T14" fmla="*/ 91 w 106"/>
                  <a:gd name="T15" fmla="*/ 51 h 99"/>
                  <a:gd name="T16" fmla="*/ 87 w 106"/>
                  <a:gd name="T17" fmla="*/ 73 h 99"/>
                  <a:gd name="T18" fmla="*/ 75 w 106"/>
                  <a:gd name="T19" fmla="*/ 88 h 99"/>
                  <a:gd name="T20" fmla="*/ 55 w 106"/>
                  <a:gd name="T21" fmla="*/ 93 h 99"/>
                  <a:gd name="T22" fmla="*/ 40 w 106"/>
                  <a:gd name="T23" fmla="*/ 91 h 99"/>
                  <a:gd name="T24" fmla="*/ 28 w 106"/>
                  <a:gd name="T25" fmla="*/ 82 h 99"/>
                  <a:gd name="T26" fmla="*/ 19 w 106"/>
                  <a:gd name="T27" fmla="*/ 69 h 99"/>
                  <a:gd name="T28" fmla="*/ 16 w 106"/>
                  <a:gd name="T29" fmla="*/ 57 h 99"/>
                  <a:gd name="T30" fmla="*/ 14 w 106"/>
                  <a:gd name="T31" fmla="*/ 45 h 99"/>
                  <a:gd name="T32" fmla="*/ 19 w 106"/>
                  <a:gd name="T33" fmla="*/ 24 h 99"/>
                  <a:gd name="T34" fmla="*/ 3 w 106"/>
                  <a:gd name="T35" fmla="*/ 69 h 99"/>
                  <a:gd name="T36" fmla="*/ 13 w 106"/>
                  <a:gd name="T37" fmla="*/ 86 h 99"/>
                  <a:gd name="T38" fmla="*/ 29 w 106"/>
                  <a:gd name="T39" fmla="*/ 96 h 99"/>
                  <a:gd name="T40" fmla="*/ 50 w 106"/>
                  <a:gd name="T41" fmla="*/ 99 h 99"/>
                  <a:gd name="T42" fmla="*/ 90 w 106"/>
                  <a:gd name="T43" fmla="*/ 84 h 99"/>
                  <a:gd name="T44" fmla="*/ 106 w 106"/>
                  <a:gd name="T45" fmla="*/ 46 h 99"/>
                  <a:gd name="T46" fmla="*/ 105 w 106"/>
                  <a:gd name="T47" fmla="*/ 33 h 99"/>
                  <a:gd name="T48" fmla="*/ 101 w 106"/>
                  <a:gd name="T49" fmla="*/ 22 h 99"/>
                  <a:gd name="T50" fmla="*/ 91 w 106"/>
                  <a:gd name="T51" fmla="*/ 11 h 99"/>
                  <a:gd name="T52" fmla="*/ 75 w 106"/>
                  <a:gd name="T53" fmla="*/ 3 h 99"/>
                  <a:gd name="T54" fmla="*/ 54 w 106"/>
                  <a:gd name="T55" fmla="*/ 0 h 99"/>
                  <a:gd name="T56" fmla="*/ 32 w 106"/>
                  <a:gd name="T57" fmla="*/ 3 h 99"/>
                  <a:gd name="T58" fmla="*/ 14 w 106"/>
                  <a:gd name="T59" fmla="*/ 14 h 99"/>
                  <a:gd name="T60" fmla="*/ 3 w 106"/>
                  <a:gd name="T61" fmla="*/ 30 h 99"/>
                  <a:gd name="T62" fmla="*/ 0 w 106"/>
                  <a:gd name="T63" fmla="*/ 50 h 99"/>
                  <a:gd name="T64" fmla="*/ 3 w 106"/>
                  <a:gd name="T65" fmla="*/ 69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6" h="99">
                    <a:moveTo>
                      <a:pt x="19" y="24"/>
                    </a:moveTo>
                    <a:cubicBezTo>
                      <a:pt x="22" y="18"/>
                      <a:pt x="26" y="13"/>
                      <a:pt x="31" y="10"/>
                    </a:cubicBezTo>
                    <a:cubicBezTo>
                      <a:pt x="37" y="7"/>
                      <a:pt x="44" y="5"/>
                      <a:pt x="51" y="5"/>
                    </a:cubicBezTo>
                    <a:cubicBezTo>
                      <a:pt x="56" y="5"/>
                      <a:pt x="61" y="6"/>
                      <a:pt x="66" y="8"/>
                    </a:cubicBezTo>
                    <a:cubicBezTo>
                      <a:pt x="70" y="9"/>
                      <a:pt x="74" y="11"/>
                      <a:pt x="76" y="13"/>
                    </a:cubicBezTo>
                    <a:cubicBezTo>
                      <a:pt x="79" y="16"/>
                      <a:pt x="82" y="18"/>
                      <a:pt x="84" y="21"/>
                    </a:cubicBezTo>
                    <a:cubicBezTo>
                      <a:pt x="86" y="24"/>
                      <a:pt x="87" y="27"/>
                      <a:pt x="88" y="31"/>
                    </a:cubicBezTo>
                    <a:cubicBezTo>
                      <a:pt x="90" y="37"/>
                      <a:pt x="91" y="44"/>
                      <a:pt x="91" y="51"/>
                    </a:cubicBezTo>
                    <a:cubicBezTo>
                      <a:pt x="91" y="59"/>
                      <a:pt x="90" y="67"/>
                      <a:pt x="87" y="73"/>
                    </a:cubicBezTo>
                    <a:cubicBezTo>
                      <a:pt x="85" y="79"/>
                      <a:pt x="80" y="84"/>
                      <a:pt x="75" y="88"/>
                    </a:cubicBezTo>
                    <a:cubicBezTo>
                      <a:pt x="69" y="91"/>
                      <a:pt x="63" y="93"/>
                      <a:pt x="55" y="93"/>
                    </a:cubicBezTo>
                    <a:cubicBezTo>
                      <a:pt x="50" y="93"/>
                      <a:pt x="45" y="92"/>
                      <a:pt x="40" y="91"/>
                    </a:cubicBezTo>
                    <a:cubicBezTo>
                      <a:pt x="36" y="89"/>
                      <a:pt x="32" y="86"/>
                      <a:pt x="28" y="82"/>
                    </a:cubicBezTo>
                    <a:cubicBezTo>
                      <a:pt x="24" y="79"/>
                      <a:pt x="21" y="74"/>
                      <a:pt x="19" y="69"/>
                    </a:cubicBezTo>
                    <a:cubicBezTo>
                      <a:pt x="18" y="66"/>
                      <a:pt x="17" y="62"/>
                      <a:pt x="16" y="57"/>
                    </a:cubicBezTo>
                    <a:cubicBezTo>
                      <a:pt x="15" y="53"/>
                      <a:pt x="14" y="49"/>
                      <a:pt x="14" y="45"/>
                    </a:cubicBezTo>
                    <a:cubicBezTo>
                      <a:pt x="14" y="37"/>
                      <a:pt x="16" y="30"/>
                      <a:pt x="19" y="24"/>
                    </a:cubicBezTo>
                    <a:close/>
                    <a:moveTo>
                      <a:pt x="3" y="69"/>
                    </a:moveTo>
                    <a:cubicBezTo>
                      <a:pt x="5" y="76"/>
                      <a:pt x="9" y="81"/>
                      <a:pt x="13" y="86"/>
                    </a:cubicBezTo>
                    <a:cubicBezTo>
                      <a:pt x="18" y="90"/>
                      <a:pt x="23" y="94"/>
                      <a:pt x="29" y="96"/>
                    </a:cubicBezTo>
                    <a:cubicBezTo>
                      <a:pt x="36" y="98"/>
                      <a:pt x="43" y="99"/>
                      <a:pt x="50" y="99"/>
                    </a:cubicBezTo>
                    <a:cubicBezTo>
                      <a:pt x="66" y="99"/>
                      <a:pt x="80" y="94"/>
                      <a:pt x="90" y="84"/>
                    </a:cubicBezTo>
                    <a:cubicBezTo>
                      <a:pt x="101" y="74"/>
                      <a:pt x="106" y="62"/>
                      <a:pt x="106" y="46"/>
                    </a:cubicBezTo>
                    <a:cubicBezTo>
                      <a:pt x="106" y="42"/>
                      <a:pt x="106" y="37"/>
                      <a:pt x="105" y="33"/>
                    </a:cubicBezTo>
                    <a:cubicBezTo>
                      <a:pt x="104" y="29"/>
                      <a:pt x="102" y="25"/>
                      <a:pt x="101" y="22"/>
                    </a:cubicBezTo>
                    <a:cubicBezTo>
                      <a:pt x="98" y="18"/>
                      <a:pt x="95" y="15"/>
                      <a:pt x="91" y="11"/>
                    </a:cubicBezTo>
                    <a:cubicBezTo>
                      <a:pt x="87" y="8"/>
                      <a:pt x="82" y="5"/>
                      <a:pt x="75" y="3"/>
                    </a:cubicBezTo>
                    <a:cubicBezTo>
                      <a:pt x="69" y="1"/>
                      <a:pt x="62" y="0"/>
                      <a:pt x="54" y="0"/>
                    </a:cubicBezTo>
                    <a:cubicBezTo>
                      <a:pt x="46" y="0"/>
                      <a:pt x="38" y="1"/>
                      <a:pt x="32" y="3"/>
                    </a:cubicBezTo>
                    <a:cubicBezTo>
                      <a:pt x="25" y="6"/>
                      <a:pt x="19" y="9"/>
                      <a:pt x="14" y="14"/>
                    </a:cubicBezTo>
                    <a:cubicBezTo>
                      <a:pt x="9" y="19"/>
                      <a:pt x="5" y="24"/>
                      <a:pt x="3" y="30"/>
                    </a:cubicBezTo>
                    <a:cubicBezTo>
                      <a:pt x="1" y="36"/>
                      <a:pt x="0" y="43"/>
                      <a:pt x="0" y="50"/>
                    </a:cubicBezTo>
                    <a:cubicBezTo>
                      <a:pt x="0" y="56"/>
                      <a:pt x="1" y="63"/>
                      <a:pt x="3" y="69"/>
                    </a:cubicBezTo>
                    <a:close/>
                  </a:path>
                </a:pathLst>
              </a:custGeom>
              <a:grpFill/>
              <a:ln>
                <a:noFill/>
              </a:ln>
              <a:extLst/>
            </p:spPr>
            <p:txBody>
              <a:bodyPr/>
              <a:lstStyle/>
              <a:p>
                <a:endParaRPr lang="en-US" dirty="0"/>
              </a:p>
            </p:txBody>
          </p:sp>
        </p:grpSp>
      </p:grpSp>
    </p:spTree>
    <p:extLst>
      <p:ext uri="{BB962C8B-B14F-4D97-AF65-F5344CB8AC3E}">
        <p14:creationId xmlns:p14="http://schemas.microsoft.com/office/powerpoint/2010/main" val="199043869"/>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782E6173-C76E-4A9B-974F-2648945F33A6}" type="datetimeFigureOut">
              <a:rPr lang="en-US" smtClean="0"/>
              <a:t>3/28/2013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A2933E7-78F5-43F7-931E-F79EC810BB82}" type="slidenum">
              <a:rPr lang="en-US" smtClean="0"/>
              <a:t>‹#›</a:t>
            </a:fld>
            <a:endParaRPr lang="en-US"/>
          </a:p>
        </p:txBody>
      </p:sp>
      <p:grpSp>
        <p:nvGrpSpPr>
          <p:cNvPr id="18" name="Group 17"/>
          <p:cNvGrpSpPr/>
          <p:nvPr/>
        </p:nvGrpSpPr>
        <p:grpSpPr>
          <a:xfrm>
            <a:off x="120650" y="6299200"/>
            <a:ext cx="420688" cy="458788"/>
            <a:chOff x="120650" y="6299200"/>
            <a:chExt cx="420688" cy="458788"/>
          </a:xfrm>
          <a:solidFill>
            <a:srgbClr val="FFFFFF"/>
          </a:solidFill>
        </p:grpSpPr>
        <p:sp>
          <p:nvSpPr>
            <p:cNvPr id="31" name="Freeform 9"/>
            <p:cNvSpPr>
              <a:spLocks noChangeAspect="1" noEditPoints="1"/>
            </p:cNvSpPr>
            <p:nvPr userDrawn="1"/>
          </p:nvSpPr>
          <p:spPr bwMode="auto">
            <a:xfrm>
              <a:off x="184150" y="6523038"/>
              <a:ext cx="293688" cy="234950"/>
            </a:xfrm>
            <a:custGeom>
              <a:avLst/>
              <a:gdLst>
                <a:gd name="T0" fmla="*/ 283 w 359"/>
                <a:gd name="T1" fmla="*/ 0 h 287"/>
                <a:gd name="T2" fmla="*/ 207 w 359"/>
                <a:gd name="T3" fmla="*/ 0 h 287"/>
                <a:gd name="T4" fmla="*/ 207 w 359"/>
                <a:gd name="T5" fmla="*/ 86 h 287"/>
                <a:gd name="T6" fmla="*/ 244 w 359"/>
                <a:gd name="T7" fmla="*/ 171 h 287"/>
                <a:gd name="T8" fmla="*/ 244 w 359"/>
                <a:gd name="T9" fmla="*/ 159 h 287"/>
                <a:gd name="T10" fmla="*/ 224 w 359"/>
                <a:gd name="T11" fmla="*/ 96 h 287"/>
                <a:gd name="T12" fmla="*/ 224 w 359"/>
                <a:gd name="T13" fmla="*/ 74 h 287"/>
                <a:gd name="T14" fmla="*/ 253 w 359"/>
                <a:gd name="T15" fmla="*/ 74 h 287"/>
                <a:gd name="T16" fmla="*/ 253 w 359"/>
                <a:gd name="T17" fmla="*/ 171 h 287"/>
                <a:gd name="T18" fmla="*/ 180 w 359"/>
                <a:gd name="T19" fmla="*/ 280 h 287"/>
                <a:gd name="T20" fmla="*/ 106 w 359"/>
                <a:gd name="T21" fmla="*/ 177 h 287"/>
                <a:gd name="T22" fmla="*/ 151 w 359"/>
                <a:gd name="T23" fmla="*/ 86 h 287"/>
                <a:gd name="T24" fmla="*/ 151 w 359"/>
                <a:gd name="T25" fmla="*/ 74 h 287"/>
                <a:gd name="T26" fmla="*/ 180 w 359"/>
                <a:gd name="T27" fmla="*/ 74 h 287"/>
                <a:gd name="T28" fmla="*/ 198 w 359"/>
                <a:gd name="T29" fmla="*/ 74 h 287"/>
                <a:gd name="T30" fmla="*/ 198 w 359"/>
                <a:gd name="T31" fmla="*/ 56 h 287"/>
                <a:gd name="T32" fmla="*/ 180 w 359"/>
                <a:gd name="T33" fmla="*/ 56 h 287"/>
                <a:gd name="T34" fmla="*/ 151 w 359"/>
                <a:gd name="T35" fmla="*/ 56 h 287"/>
                <a:gd name="T36" fmla="*/ 151 w 359"/>
                <a:gd name="T37" fmla="*/ 56 h 287"/>
                <a:gd name="T38" fmla="*/ 134 w 359"/>
                <a:gd name="T39" fmla="*/ 56 h 287"/>
                <a:gd name="T40" fmla="*/ 134 w 359"/>
                <a:gd name="T41" fmla="*/ 56 h 287"/>
                <a:gd name="T42" fmla="*/ 89 w 359"/>
                <a:gd name="T43" fmla="*/ 56 h 287"/>
                <a:gd name="T44" fmla="*/ 89 w 359"/>
                <a:gd name="T45" fmla="*/ 159 h 287"/>
                <a:gd name="T46" fmla="*/ 89 w 359"/>
                <a:gd name="T47" fmla="*/ 169 h 287"/>
                <a:gd name="T48" fmla="*/ 89 w 359"/>
                <a:gd name="T49" fmla="*/ 169 h 287"/>
                <a:gd name="T50" fmla="*/ 106 w 359"/>
                <a:gd name="T51" fmla="*/ 155 h 287"/>
                <a:gd name="T52" fmla="*/ 106 w 359"/>
                <a:gd name="T53" fmla="*/ 155 h 287"/>
                <a:gd name="T54" fmla="*/ 106 w 359"/>
                <a:gd name="T55" fmla="*/ 74 h 287"/>
                <a:gd name="T56" fmla="*/ 134 w 359"/>
                <a:gd name="T57" fmla="*/ 74 h 287"/>
                <a:gd name="T58" fmla="*/ 134 w 359"/>
                <a:gd name="T59" fmla="*/ 74 h 287"/>
                <a:gd name="T60" fmla="*/ 134 w 359"/>
                <a:gd name="T61" fmla="*/ 96 h 287"/>
                <a:gd name="T62" fmla="*/ 75 w 359"/>
                <a:gd name="T63" fmla="*/ 186 h 287"/>
                <a:gd name="T64" fmla="*/ 17 w 359"/>
                <a:gd name="T65" fmla="*/ 96 h 287"/>
                <a:gd name="T66" fmla="*/ 17 w 359"/>
                <a:gd name="T67" fmla="*/ 18 h 287"/>
                <a:gd name="T68" fmla="*/ 75 w 359"/>
                <a:gd name="T69" fmla="*/ 18 h 287"/>
                <a:gd name="T70" fmla="*/ 134 w 359"/>
                <a:gd name="T71" fmla="*/ 18 h 287"/>
                <a:gd name="T72" fmla="*/ 134 w 359"/>
                <a:gd name="T73" fmla="*/ 48 h 287"/>
                <a:gd name="T74" fmla="*/ 151 w 359"/>
                <a:gd name="T75" fmla="*/ 48 h 287"/>
                <a:gd name="T76" fmla="*/ 151 w 359"/>
                <a:gd name="T77" fmla="*/ 0 h 287"/>
                <a:gd name="T78" fmla="*/ 75 w 359"/>
                <a:gd name="T79" fmla="*/ 0 h 287"/>
                <a:gd name="T80" fmla="*/ 0 w 359"/>
                <a:gd name="T81" fmla="*/ 0 h 287"/>
                <a:gd name="T82" fmla="*/ 0 w 359"/>
                <a:gd name="T83" fmla="*/ 86 h 287"/>
                <a:gd name="T84" fmla="*/ 75 w 359"/>
                <a:gd name="T85" fmla="*/ 192 h 287"/>
                <a:gd name="T86" fmla="*/ 91 w 359"/>
                <a:gd name="T87" fmla="*/ 186 h 287"/>
                <a:gd name="T88" fmla="*/ 180 w 359"/>
                <a:gd name="T89" fmla="*/ 287 h 287"/>
                <a:gd name="T90" fmla="*/ 269 w 359"/>
                <a:gd name="T91" fmla="*/ 186 h 287"/>
                <a:gd name="T92" fmla="*/ 283 w 359"/>
                <a:gd name="T93" fmla="*/ 192 h 287"/>
                <a:gd name="T94" fmla="*/ 359 w 359"/>
                <a:gd name="T95" fmla="*/ 86 h 287"/>
                <a:gd name="T96" fmla="*/ 359 w 359"/>
                <a:gd name="T97" fmla="*/ 0 h 287"/>
                <a:gd name="T98" fmla="*/ 283 w 359"/>
                <a:gd name="T99" fmla="*/ 0 h 287"/>
                <a:gd name="T100" fmla="*/ 341 w 359"/>
                <a:gd name="T101" fmla="*/ 96 h 287"/>
                <a:gd name="T102" fmla="*/ 283 w 359"/>
                <a:gd name="T103" fmla="*/ 186 h 287"/>
                <a:gd name="T104" fmla="*/ 270 w 359"/>
                <a:gd name="T105" fmla="*/ 179 h 287"/>
                <a:gd name="T106" fmla="*/ 271 w 359"/>
                <a:gd name="T107" fmla="*/ 159 h 287"/>
                <a:gd name="T108" fmla="*/ 271 w 359"/>
                <a:gd name="T109" fmla="*/ 56 h 287"/>
                <a:gd name="T110" fmla="*/ 224 w 359"/>
                <a:gd name="T111" fmla="*/ 56 h 287"/>
                <a:gd name="T112" fmla="*/ 224 w 359"/>
                <a:gd name="T113" fmla="*/ 18 h 287"/>
                <a:gd name="T114" fmla="*/ 283 w 359"/>
                <a:gd name="T115" fmla="*/ 18 h 287"/>
                <a:gd name="T116" fmla="*/ 341 w 359"/>
                <a:gd name="T117" fmla="*/ 18 h 287"/>
                <a:gd name="T118" fmla="*/ 341 w 359"/>
                <a:gd name="T119" fmla="*/ 96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59" h="287">
                  <a:moveTo>
                    <a:pt x="283" y="0"/>
                  </a:moveTo>
                  <a:cubicBezTo>
                    <a:pt x="207" y="0"/>
                    <a:pt x="207" y="0"/>
                    <a:pt x="207" y="0"/>
                  </a:cubicBezTo>
                  <a:cubicBezTo>
                    <a:pt x="207" y="86"/>
                    <a:pt x="207" y="86"/>
                    <a:pt x="207" y="86"/>
                  </a:cubicBezTo>
                  <a:cubicBezTo>
                    <a:pt x="207" y="125"/>
                    <a:pt x="221" y="152"/>
                    <a:pt x="244" y="171"/>
                  </a:cubicBezTo>
                  <a:cubicBezTo>
                    <a:pt x="244" y="159"/>
                    <a:pt x="244" y="159"/>
                    <a:pt x="244" y="159"/>
                  </a:cubicBezTo>
                  <a:cubicBezTo>
                    <a:pt x="227" y="139"/>
                    <a:pt x="224" y="116"/>
                    <a:pt x="224" y="96"/>
                  </a:cubicBezTo>
                  <a:cubicBezTo>
                    <a:pt x="224" y="74"/>
                    <a:pt x="224" y="74"/>
                    <a:pt x="224" y="74"/>
                  </a:cubicBezTo>
                  <a:cubicBezTo>
                    <a:pt x="253" y="74"/>
                    <a:pt x="253" y="74"/>
                    <a:pt x="253" y="74"/>
                  </a:cubicBezTo>
                  <a:cubicBezTo>
                    <a:pt x="253" y="171"/>
                    <a:pt x="253" y="171"/>
                    <a:pt x="253" y="171"/>
                  </a:cubicBezTo>
                  <a:cubicBezTo>
                    <a:pt x="253" y="207"/>
                    <a:pt x="243" y="252"/>
                    <a:pt x="180" y="280"/>
                  </a:cubicBezTo>
                  <a:cubicBezTo>
                    <a:pt x="119" y="253"/>
                    <a:pt x="107" y="211"/>
                    <a:pt x="106" y="177"/>
                  </a:cubicBezTo>
                  <a:cubicBezTo>
                    <a:pt x="135" y="157"/>
                    <a:pt x="151" y="129"/>
                    <a:pt x="151" y="86"/>
                  </a:cubicBezTo>
                  <a:cubicBezTo>
                    <a:pt x="151" y="74"/>
                    <a:pt x="151" y="74"/>
                    <a:pt x="151" y="74"/>
                  </a:cubicBezTo>
                  <a:cubicBezTo>
                    <a:pt x="180" y="74"/>
                    <a:pt x="180" y="74"/>
                    <a:pt x="180" y="74"/>
                  </a:cubicBezTo>
                  <a:cubicBezTo>
                    <a:pt x="198" y="74"/>
                    <a:pt x="198" y="74"/>
                    <a:pt x="198" y="74"/>
                  </a:cubicBezTo>
                  <a:cubicBezTo>
                    <a:pt x="198" y="56"/>
                    <a:pt x="198" y="56"/>
                    <a:pt x="198" y="56"/>
                  </a:cubicBezTo>
                  <a:cubicBezTo>
                    <a:pt x="180" y="56"/>
                    <a:pt x="180" y="56"/>
                    <a:pt x="180" y="56"/>
                  </a:cubicBezTo>
                  <a:cubicBezTo>
                    <a:pt x="151" y="56"/>
                    <a:pt x="151" y="56"/>
                    <a:pt x="151" y="56"/>
                  </a:cubicBezTo>
                  <a:cubicBezTo>
                    <a:pt x="151" y="56"/>
                    <a:pt x="151" y="56"/>
                    <a:pt x="151" y="56"/>
                  </a:cubicBezTo>
                  <a:cubicBezTo>
                    <a:pt x="134" y="56"/>
                    <a:pt x="134" y="56"/>
                    <a:pt x="134" y="56"/>
                  </a:cubicBezTo>
                  <a:cubicBezTo>
                    <a:pt x="134" y="56"/>
                    <a:pt x="134" y="56"/>
                    <a:pt x="134" y="56"/>
                  </a:cubicBezTo>
                  <a:cubicBezTo>
                    <a:pt x="89" y="56"/>
                    <a:pt x="89" y="56"/>
                    <a:pt x="89" y="56"/>
                  </a:cubicBezTo>
                  <a:cubicBezTo>
                    <a:pt x="89" y="159"/>
                    <a:pt x="89" y="159"/>
                    <a:pt x="89" y="159"/>
                  </a:cubicBezTo>
                  <a:cubicBezTo>
                    <a:pt x="89" y="162"/>
                    <a:pt x="89" y="166"/>
                    <a:pt x="89" y="169"/>
                  </a:cubicBezTo>
                  <a:cubicBezTo>
                    <a:pt x="89" y="169"/>
                    <a:pt x="89" y="169"/>
                    <a:pt x="89" y="169"/>
                  </a:cubicBezTo>
                  <a:cubicBezTo>
                    <a:pt x="96" y="165"/>
                    <a:pt x="101" y="160"/>
                    <a:pt x="106" y="155"/>
                  </a:cubicBezTo>
                  <a:cubicBezTo>
                    <a:pt x="106" y="155"/>
                    <a:pt x="106" y="155"/>
                    <a:pt x="106" y="155"/>
                  </a:cubicBezTo>
                  <a:cubicBezTo>
                    <a:pt x="106" y="74"/>
                    <a:pt x="106" y="74"/>
                    <a:pt x="106" y="74"/>
                  </a:cubicBezTo>
                  <a:cubicBezTo>
                    <a:pt x="134" y="74"/>
                    <a:pt x="134" y="74"/>
                    <a:pt x="134" y="74"/>
                  </a:cubicBezTo>
                  <a:cubicBezTo>
                    <a:pt x="134" y="74"/>
                    <a:pt x="134" y="74"/>
                    <a:pt x="134" y="74"/>
                  </a:cubicBezTo>
                  <a:cubicBezTo>
                    <a:pt x="134" y="96"/>
                    <a:pt x="134" y="96"/>
                    <a:pt x="134" y="96"/>
                  </a:cubicBezTo>
                  <a:cubicBezTo>
                    <a:pt x="134" y="126"/>
                    <a:pt x="128" y="162"/>
                    <a:pt x="75" y="186"/>
                  </a:cubicBezTo>
                  <a:cubicBezTo>
                    <a:pt x="23" y="162"/>
                    <a:pt x="17" y="126"/>
                    <a:pt x="17" y="96"/>
                  </a:cubicBezTo>
                  <a:cubicBezTo>
                    <a:pt x="17" y="18"/>
                    <a:pt x="17" y="18"/>
                    <a:pt x="17" y="18"/>
                  </a:cubicBezTo>
                  <a:cubicBezTo>
                    <a:pt x="75" y="18"/>
                    <a:pt x="75" y="18"/>
                    <a:pt x="75" y="18"/>
                  </a:cubicBezTo>
                  <a:cubicBezTo>
                    <a:pt x="134" y="18"/>
                    <a:pt x="134" y="18"/>
                    <a:pt x="134" y="18"/>
                  </a:cubicBezTo>
                  <a:cubicBezTo>
                    <a:pt x="134" y="48"/>
                    <a:pt x="134" y="48"/>
                    <a:pt x="134" y="48"/>
                  </a:cubicBezTo>
                  <a:cubicBezTo>
                    <a:pt x="151" y="48"/>
                    <a:pt x="151" y="48"/>
                    <a:pt x="151" y="48"/>
                  </a:cubicBezTo>
                  <a:cubicBezTo>
                    <a:pt x="151" y="0"/>
                    <a:pt x="151" y="0"/>
                    <a:pt x="151" y="0"/>
                  </a:cubicBezTo>
                  <a:cubicBezTo>
                    <a:pt x="75" y="0"/>
                    <a:pt x="75" y="0"/>
                    <a:pt x="75" y="0"/>
                  </a:cubicBezTo>
                  <a:cubicBezTo>
                    <a:pt x="0" y="0"/>
                    <a:pt x="0" y="0"/>
                    <a:pt x="0" y="0"/>
                  </a:cubicBezTo>
                  <a:cubicBezTo>
                    <a:pt x="0" y="86"/>
                    <a:pt x="0" y="86"/>
                    <a:pt x="0" y="86"/>
                  </a:cubicBezTo>
                  <a:cubicBezTo>
                    <a:pt x="0" y="143"/>
                    <a:pt x="28" y="174"/>
                    <a:pt x="75" y="192"/>
                  </a:cubicBezTo>
                  <a:cubicBezTo>
                    <a:pt x="81" y="190"/>
                    <a:pt x="86" y="188"/>
                    <a:pt x="91" y="186"/>
                  </a:cubicBezTo>
                  <a:cubicBezTo>
                    <a:pt x="99" y="237"/>
                    <a:pt x="131" y="268"/>
                    <a:pt x="180" y="287"/>
                  </a:cubicBezTo>
                  <a:cubicBezTo>
                    <a:pt x="228" y="268"/>
                    <a:pt x="260" y="238"/>
                    <a:pt x="269" y="186"/>
                  </a:cubicBezTo>
                  <a:cubicBezTo>
                    <a:pt x="273" y="188"/>
                    <a:pt x="278" y="190"/>
                    <a:pt x="283" y="192"/>
                  </a:cubicBezTo>
                  <a:cubicBezTo>
                    <a:pt x="330" y="174"/>
                    <a:pt x="359" y="143"/>
                    <a:pt x="359" y="86"/>
                  </a:cubicBezTo>
                  <a:cubicBezTo>
                    <a:pt x="359" y="0"/>
                    <a:pt x="359" y="0"/>
                    <a:pt x="359" y="0"/>
                  </a:cubicBezTo>
                  <a:lnTo>
                    <a:pt x="283" y="0"/>
                  </a:lnTo>
                  <a:close/>
                  <a:moveTo>
                    <a:pt x="341" y="96"/>
                  </a:moveTo>
                  <a:cubicBezTo>
                    <a:pt x="341" y="126"/>
                    <a:pt x="336" y="162"/>
                    <a:pt x="283" y="186"/>
                  </a:cubicBezTo>
                  <a:cubicBezTo>
                    <a:pt x="278" y="184"/>
                    <a:pt x="274" y="182"/>
                    <a:pt x="270" y="179"/>
                  </a:cubicBezTo>
                  <a:cubicBezTo>
                    <a:pt x="270" y="173"/>
                    <a:pt x="271" y="166"/>
                    <a:pt x="271" y="159"/>
                  </a:cubicBezTo>
                  <a:cubicBezTo>
                    <a:pt x="271" y="56"/>
                    <a:pt x="271" y="56"/>
                    <a:pt x="271" y="56"/>
                  </a:cubicBezTo>
                  <a:cubicBezTo>
                    <a:pt x="224" y="56"/>
                    <a:pt x="224" y="56"/>
                    <a:pt x="224" y="56"/>
                  </a:cubicBezTo>
                  <a:cubicBezTo>
                    <a:pt x="224" y="18"/>
                    <a:pt x="224" y="18"/>
                    <a:pt x="224" y="18"/>
                  </a:cubicBezTo>
                  <a:cubicBezTo>
                    <a:pt x="283" y="18"/>
                    <a:pt x="283" y="18"/>
                    <a:pt x="283" y="18"/>
                  </a:cubicBezTo>
                  <a:cubicBezTo>
                    <a:pt x="341" y="18"/>
                    <a:pt x="341" y="18"/>
                    <a:pt x="341" y="18"/>
                  </a:cubicBezTo>
                  <a:lnTo>
                    <a:pt x="341" y="9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grpSp>
          <p:nvGrpSpPr>
            <p:cNvPr id="32" name="Group 31"/>
            <p:cNvGrpSpPr/>
            <p:nvPr userDrawn="1"/>
          </p:nvGrpSpPr>
          <p:grpSpPr>
            <a:xfrm>
              <a:off x="120650" y="6299200"/>
              <a:ext cx="420688" cy="187326"/>
              <a:chOff x="120650" y="6299200"/>
              <a:chExt cx="420688" cy="187326"/>
            </a:xfrm>
            <a:grpFill/>
          </p:grpSpPr>
          <p:sp>
            <p:nvSpPr>
              <p:cNvPr id="33" name="Freeform 10"/>
              <p:cNvSpPr>
                <a:spLocks noChangeAspect="1"/>
              </p:cNvSpPr>
              <p:nvPr userDrawn="1"/>
            </p:nvSpPr>
            <p:spPr bwMode="auto">
              <a:xfrm>
                <a:off x="206375" y="6405563"/>
                <a:ext cx="63500" cy="79375"/>
              </a:xfrm>
              <a:custGeom>
                <a:avLst/>
                <a:gdLst>
                  <a:gd name="T0" fmla="*/ 6 w 76"/>
                  <a:gd name="T1" fmla="*/ 96 h 96"/>
                  <a:gd name="T2" fmla="*/ 6 w 76"/>
                  <a:gd name="T3" fmla="*/ 92 h 96"/>
                  <a:gd name="T4" fmla="*/ 12 w 76"/>
                  <a:gd name="T5" fmla="*/ 89 h 96"/>
                  <a:gd name="T6" fmla="*/ 13 w 76"/>
                  <a:gd name="T7" fmla="*/ 88 h 96"/>
                  <a:gd name="T8" fmla="*/ 13 w 76"/>
                  <a:gd name="T9" fmla="*/ 80 h 96"/>
                  <a:gd name="T10" fmla="*/ 14 w 76"/>
                  <a:gd name="T11" fmla="*/ 68 h 96"/>
                  <a:gd name="T12" fmla="*/ 14 w 76"/>
                  <a:gd name="T13" fmla="*/ 32 h 96"/>
                  <a:gd name="T14" fmla="*/ 13 w 76"/>
                  <a:gd name="T15" fmla="*/ 14 h 96"/>
                  <a:gd name="T16" fmla="*/ 12 w 76"/>
                  <a:gd name="T17" fmla="*/ 6 h 96"/>
                  <a:gd name="T18" fmla="*/ 10 w 76"/>
                  <a:gd name="T19" fmla="*/ 5 h 96"/>
                  <a:gd name="T20" fmla="*/ 0 w 76"/>
                  <a:gd name="T21" fmla="*/ 4 h 96"/>
                  <a:gd name="T22" fmla="*/ 0 w 76"/>
                  <a:gd name="T23" fmla="*/ 0 h 96"/>
                  <a:gd name="T24" fmla="*/ 21 w 76"/>
                  <a:gd name="T25" fmla="*/ 0 h 96"/>
                  <a:gd name="T26" fmla="*/ 41 w 76"/>
                  <a:gd name="T27" fmla="*/ 0 h 96"/>
                  <a:gd name="T28" fmla="*/ 41 w 76"/>
                  <a:gd name="T29" fmla="*/ 4 h 96"/>
                  <a:gd name="T30" fmla="*/ 31 w 76"/>
                  <a:gd name="T31" fmla="*/ 5 h 96"/>
                  <a:gd name="T32" fmla="*/ 29 w 76"/>
                  <a:gd name="T33" fmla="*/ 6 h 96"/>
                  <a:gd name="T34" fmla="*/ 28 w 76"/>
                  <a:gd name="T35" fmla="*/ 13 h 96"/>
                  <a:gd name="T36" fmla="*/ 27 w 76"/>
                  <a:gd name="T37" fmla="*/ 32 h 96"/>
                  <a:gd name="T38" fmla="*/ 27 w 76"/>
                  <a:gd name="T39" fmla="*/ 78 h 96"/>
                  <a:gd name="T40" fmla="*/ 28 w 76"/>
                  <a:gd name="T41" fmla="*/ 89 h 96"/>
                  <a:gd name="T42" fmla="*/ 39 w 76"/>
                  <a:gd name="T43" fmla="*/ 90 h 96"/>
                  <a:gd name="T44" fmla="*/ 67 w 76"/>
                  <a:gd name="T45" fmla="*/ 87 h 96"/>
                  <a:gd name="T46" fmla="*/ 69 w 76"/>
                  <a:gd name="T47" fmla="*/ 82 h 96"/>
                  <a:gd name="T48" fmla="*/ 72 w 76"/>
                  <a:gd name="T49" fmla="*/ 71 h 96"/>
                  <a:gd name="T50" fmla="*/ 76 w 76"/>
                  <a:gd name="T51" fmla="*/ 71 h 96"/>
                  <a:gd name="T52" fmla="*/ 73 w 76"/>
                  <a:gd name="T53" fmla="*/ 95 h 96"/>
                  <a:gd name="T54" fmla="*/ 69 w 76"/>
                  <a:gd name="T55" fmla="*/ 96 h 96"/>
                  <a:gd name="T56" fmla="*/ 57 w 76"/>
                  <a:gd name="T57" fmla="*/ 96 h 96"/>
                  <a:gd name="T58" fmla="*/ 20 w 76"/>
                  <a:gd name="T59" fmla="*/ 95 h 96"/>
                  <a:gd name="T60" fmla="*/ 6 w 76"/>
                  <a:gd name="T61"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6" h="96">
                    <a:moveTo>
                      <a:pt x="6" y="96"/>
                    </a:moveTo>
                    <a:cubicBezTo>
                      <a:pt x="6" y="92"/>
                      <a:pt x="6" y="92"/>
                      <a:pt x="6" y="92"/>
                    </a:cubicBezTo>
                    <a:cubicBezTo>
                      <a:pt x="9" y="91"/>
                      <a:pt x="11" y="90"/>
                      <a:pt x="12" y="89"/>
                    </a:cubicBezTo>
                    <a:cubicBezTo>
                      <a:pt x="12" y="89"/>
                      <a:pt x="12" y="88"/>
                      <a:pt x="13" y="88"/>
                    </a:cubicBezTo>
                    <a:cubicBezTo>
                      <a:pt x="13" y="86"/>
                      <a:pt x="13" y="84"/>
                      <a:pt x="13" y="80"/>
                    </a:cubicBezTo>
                    <a:cubicBezTo>
                      <a:pt x="14" y="73"/>
                      <a:pt x="14" y="70"/>
                      <a:pt x="14" y="68"/>
                    </a:cubicBezTo>
                    <a:cubicBezTo>
                      <a:pt x="14" y="32"/>
                      <a:pt x="14" y="32"/>
                      <a:pt x="14" y="32"/>
                    </a:cubicBezTo>
                    <a:cubicBezTo>
                      <a:pt x="14" y="26"/>
                      <a:pt x="14" y="20"/>
                      <a:pt x="13" y="14"/>
                    </a:cubicBezTo>
                    <a:cubicBezTo>
                      <a:pt x="13" y="10"/>
                      <a:pt x="13" y="7"/>
                      <a:pt x="12" y="6"/>
                    </a:cubicBezTo>
                    <a:cubicBezTo>
                      <a:pt x="12" y="6"/>
                      <a:pt x="11" y="5"/>
                      <a:pt x="10" y="5"/>
                    </a:cubicBezTo>
                    <a:cubicBezTo>
                      <a:pt x="9" y="4"/>
                      <a:pt x="5" y="4"/>
                      <a:pt x="0" y="4"/>
                    </a:cubicBezTo>
                    <a:cubicBezTo>
                      <a:pt x="0" y="0"/>
                      <a:pt x="0" y="0"/>
                      <a:pt x="0" y="0"/>
                    </a:cubicBezTo>
                    <a:cubicBezTo>
                      <a:pt x="11" y="0"/>
                      <a:pt x="18" y="0"/>
                      <a:pt x="21" y="0"/>
                    </a:cubicBezTo>
                    <a:cubicBezTo>
                      <a:pt x="24" y="0"/>
                      <a:pt x="31" y="0"/>
                      <a:pt x="41" y="0"/>
                    </a:cubicBezTo>
                    <a:cubicBezTo>
                      <a:pt x="41" y="4"/>
                      <a:pt x="41" y="4"/>
                      <a:pt x="41" y="4"/>
                    </a:cubicBezTo>
                    <a:cubicBezTo>
                      <a:pt x="36" y="4"/>
                      <a:pt x="32" y="4"/>
                      <a:pt x="31" y="5"/>
                    </a:cubicBezTo>
                    <a:cubicBezTo>
                      <a:pt x="30" y="5"/>
                      <a:pt x="29" y="6"/>
                      <a:pt x="29" y="6"/>
                    </a:cubicBezTo>
                    <a:cubicBezTo>
                      <a:pt x="28" y="7"/>
                      <a:pt x="28" y="9"/>
                      <a:pt x="28" y="13"/>
                    </a:cubicBezTo>
                    <a:cubicBezTo>
                      <a:pt x="27" y="14"/>
                      <a:pt x="27" y="20"/>
                      <a:pt x="27" y="32"/>
                    </a:cubicBezTo>
                    <a:cubicBezTo>
                      <a:pt x="27" y="78"/>
                      <a:pt x="27" y="78"/>
                      <a:pt x="27" y="78"/>
                    </a:cubicBezTo>
                    <a:cubicBezTo>
                      <a:pt x="27" y="82"/>
                      <a:pt x="27" y="86"/>
                      <a:pt x="28" y="89"/>
                    </a:cubicBezTo>
                    <a:cubicBezTo>
                      <a:pt x="33" y="89"/>
                      <a:pt x="33" y="90"/>
                      <a:pt x="39" y="90"/>
                    </a:cubicBezTo>
                    <a:cubicBezTo>
                      <a:pt x="52" y="90"/>
                      <a:pt x="62" y="89"/>
                      <a:pt x="67" y="87"/>
                    </a:cubicBezTo>
                    <a:cubicBezTo>
                      <a:pt x="68" y="86"/>
                      <a:pt x="68" y="84"/>
                      <a:pt x="69" y="82"/>
                    </a:cubicBezTo>
                    <a:cubicBezTo>
                      <a:pt x="72" y="71"/>
                      <a:pt x="72" y="71"/>
                      <a:pt x="72" y="71"/>
                    </a:cubicBezTo>
                    <a:cubicBezTo>
                      <a:pt x="76" y="71"/>
                      <a:pt x="76" y="71"/>
                      <a:pt x="76" y="71"/>
                    </a:cubicBezTo>
                    <a:cubicBezTo>
                      <a:pt x="75" y="78"/>
                      <a:pt x="74" y="86"/>
                      <a:pt x="73" y="95"/>
                    </a:cubicBezTo>
                    <a:cubicBezTo>
                      <a:pt x="71" y="95"/>
                      <a:pt x="70" y="95"/>
                      <a:pt x="69" y="96"/>
                    </a:cubicBezTo>
                    <a:cubicBezTo>
                      <a:pt x="66" y="96"/>
                      <a:pt x="63" y="96"/>
                      <a:pt x="57" y="96"/>
                    </a:cubicBezTo>
                    <a:cubicBezTo>
                      <a:pt x="20" y="95"/>
                      <a:pt x="20" y="95"/>
                      <a:pt x="20" y="95"/>
                    </a:cubicBezTo>
                    <a:cubicBezTo>
                      <a:pt x="15" y="95"/>
                      <a:pt x="11" y="95"/>
                      <a:pt x="6" y="96"/>
                    </a:cubicBezTo>
                    <a:close/>
                  </a:path>
                </a:pathLst>
              </a:custGeom>
              <a:grpFill/>
              <a:ln>
                <a:noFill/>
              </a:ln>
              <a:extLst/>
            </p:spPr>
            <p:txBody>
              <a:bodyPr/>
              <a:lstStyle/>
              <a:p>
                <a:endParaRPr lang="en-US" dirty="0"/>
              </a:p>
            </p:txBody>
          </p:sp>
          <p:sp>
            <p:nvSpPr>
              <p:cNvPr id="34" name="Freeform 11"/>
              <p:cNvSpPr>
                <a:spLocks noChangeAspect="1" noEditPoints="1"/>
              </p:cNvSpPr>
              <p:nvPr userDrawn="1"/>
            </p:nvSpPr>
            <p:spPr bwMode="auto">
              <a:xfrm>
                <a:off x="276225" y="6405563"/>
                <a:ext cx="34925" cy="79375"/>
              </a:xfrm>
              <a:custGeom>
                <a:avLst/>
                <a:gdLst>
                  <a:gd name="T0" fmla="*/ 42 w 42"/>
                  <a:gd name="T1" fmla="*/ 91 h 96"/>
                  <a:gd name="T2" fmla="*/ 42 w 42"/>
                  <a:gd name="T3" fmla="*/ 96 h 96"/>
                  <a:gd name="T4" fmla="*/ 22 w 42"/>
                  <a:gd name="T5" fmla="*/ 95 h 96"/>
                  <a:gd name="T6" fmla="*/ 0 w 42"/>
                  <a:gd name="T7" fmla="*/ 96 h 96"/>
                  <a:gd name="T8" fmla="*/ 0 w 42"/>
                  <a:gd name="T9" fmla="*/ 91 h 96"/>
                  <a:gd name="T10" fmla="*/ 10 w 42"/>
                  <a:gd name="T11" fmla="*/ 91 h 96"/>
                  <a:gd name="T12" fmla="*/ 13 w 42"/>
                  <a:gd name="T13" fmla="*/ 89 h 96"/>
                  <a:gd name="T14" fmla="*/ 14 w 42"/>
                  <a:gd name="T15" fmla="*/ 83 h 96"/>
                  <a:gd name="T16" fmla="*/ 14 w 42"/>
                  <a:gd name="T17" fmla="*/ 63 h 96"/>
                  <a:gd name="T18" fmla="*/ 14 w 42"/>
                  <a:gd name="T19" fmla="*/ 32 h 96"/>
                  <a:gd name="T20" fmla="*/ 14 w 42"/>
                  <a:gd name="T21" fmla="*/ 14 h 96"/>
                  <a:gd name="T22" fmla="*/ 13 w 42"/>
                  <a:gd name="T23" fmla="*/ 6 h 96"/>
                  <a:gd name="T24" fmla="*/ 10 w 42"/>
                  <a:gd name="T25" fmla="*/ 5 h 96"/>
                  <a:gd name="T26" fmla="*/ 0 w 42"/>
                  <a:gd name="T27" fmla="*/ 4 h 96"/>
                  <a:gd name="T28" fmla="*/ 0 w 42"/>
                  <a:gd name="T29" fmla="*/ 0 h 96"/>
                  <a:gd name="T30" fmla="*/ 21 w 42"/>
                  <a:gd name="T31" fmla="*/ 0 h 96"/>
                  <a:gd name="T32" fmla="*/ 42 w 42"/>
                  <a:gd name="T33" fmla="*/ 0 h 96"/>
                  <a:gd name="T34" fmla="*/ 42 w 42"/>
                  <a:gd name="T35" fmla="*/ 4 h 96"/>
                  <a:gd name="T36" fmla="*/ 32 w 42"/>
                  <a:gd name="T37" fmla="*/ 5 h 96"/>
                  <a:gd name="T38" fmla="*/ 29 w 42"/>
                  <a:gd name="T39" fmla="*/ 6 h 96"/>
                  <a:gd name="T40" fmla="*/ 28 w 42"/>
                  <a:gd name="T41" fmla="*/ 13 h 96"/>
                  <a:gd name="T42" fmla="*/ 28 w 42"/>
                  <a:gd name="T43" fmla="*/ 32 h 96"/>
                  <a:gd name="T44" fmla="*/ 28 w 42"/>
                  <a:gd name="T45" fmla="*/ 63 h 96"/>
                  <a:gd name="T46" fmla="*/ 28 w 42"/>
                  <a:gd name="T47" fmla="*/ 81 h 96"/>
                  <a:gd name="T48" fmla="*/ 29 w 42"/>
                  <a:gd name="T49" fmla="*/ 89 h 96"/>
                  <a:gd name="T50" fmla="*/ 32 w 42"/>
                  <a:gd name="T51" fmla="*/ 91 h 96"/>
                  <a:gd name="T52" fmla="*/ 42 w 42"/>
                  <a:gd name="T53" fmla="*/ 91 h 96"/>
                  <a:gd name="T54" fmla="*/ 28 w 42"/>
                  <a:gd name="T55" fmla="*/ 13 h 96"/>
                  <a:gd name="T56" fmla="*/ 28 w 42"/>
                  <a:gd name="T57" fmla="*/ 32 h 96"/>
                  <a:gd name="T58" fmla="*/ 28 w 42"/>
                  <a:gd name="T59" fmla="*/ 63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2" h="96">
                    <a:moveTo>
                      <a:pt x="42" y="91"/>
                    </a:moveTo>
                    <a:cubicBezTo>
                      <a:pt x="42" y="96"/>
                      <a:pt x="42" y="96"/>
                      <a:pt x="42" y="96"/>
                    </a:cubicBezTo>
                    <a:cubicBezTo>
                      <a:pt x="32" y="95"/>
                      <a:pt x="25" y="95"/>
                      <a:pt x="22" y="95"/>
                    </a:cubicBezTo>
                    <a:cubicBezTo>
                      <a:pt x="0" y="96"/>
                      <a:pt x="0" y="96"/>
                      <a:pt x="0" y="96"/>
                    </a:cubicBezTo>
                    <a:cubicBezTo>
                      <a:pt x="0" y="91"/>
                      <a:pt x="0" y="91"/>
                      <a:pt x="0" y="91"/>
                    </a:cubicBezTo>
                    <a:cubicBezTo>
                      <a:pt x="6" y="91"/>
                      <a:pt x="9" y="91"/>
                      <a:pt x="10" y="91"/>
                    </a:cubicBezTo>
                    <a:cubicBezTo>
                      <a:pt x="12" y="90"/>
                      <a:pt x="12" y="90"/>
                      <a:pt x="13" y="89"/>
                    </a:cubicBezTo>
                    <a:cubicBezTo>
                      <a:pt x="13" y="88"/>
                      <a:pt x="14" y="86"/>
                      <a:pt x="14" y="83"/>
                    </a:cubicBezTo>
                    <a:cubicBezTo>
                      <a:pt x="14" y="82"/>
                      <a:pt x="14" y="75"/>
                      <a:pt x="14" y="63"/>
                    </a:cubicBezTo>
                    <a:cubicBezTo>
                      <a:pt x="14" y="32"/>
                      <a:pt x="14" y="32"/>
                      <a:pt x="14" y="32"/>
                    </a:cubicBezTo>
                    <a:cubicBezTo>
                      <a:pt x="14" y="26"/>
                      <a:pt x="14" y="20"/>
                      <a:pt x="14" y="14"/>
                    </a:cubicBezTo>
                    <a:cubicBezTo>
                      <a:pt x="14" y="10"/>
                      <a:pt x="13" y="7"/>
                      <a:pt x="13" y="6"/>
                    </a:cubicBezTo>
                    <a:cubicBezTo>
                      <a:pt x="12" y="6"/>
                      <a:pt x="12" y="5"/>
                      <a:pt x="10" y="5"/>
                    </a:cubicBezTo>
                    <a:cubicBezTo>
                      <a:pt x="9" y="4"/>
                      <a:pt x="6" y="4"/>
                      <a:pt x="0" y="4"/>
                    </a:cubicBezTo>
                    <a:cubicBezTo>
                      <a:pt x="0" y="0"/>
                      <a:pt x="0" y="0"/>
                      <a:pt x="0" y="0"/>
                    </a:cubicBezTo>
                    <a:cubicBezTo>
                      <a:pt x="9" y="0"/>
                      <a:pt x="16" y="0"/>
                      <a:pt x="21" y="0"/>
                    </a:cubicBezTo>
                    <a:cubicBezTo>
                      <a:pt x="26" y="0"/>
                      <a:pt x="33" y="0"/>
                      <a:pt x="42" y="0"/>
                    </a:cubicBezTo>
                    <a:cubicBezTo>
                      <a:pt x="42" y="4"/>
                      <a:pt x="42" y="4"/>
                      <a:pt x="42" y="4"/>
                    </a:cubicBezTo>
                    <a:cubicBezTo>
                      <a:pt x="36" y="4"/>
                      <a:pt x="33" y="4"/>
                      <a:pt x="32" y="5"/>
                    </a:cubicBezTo>
                    <a:cubicBezTo>
                      <a:pt x="30" y="5"/>
                      <a:pt x="30" y="6"/>
                      <a:pt x="29" y="6"/>
                    </a:cubicBezTo>
                    <a:cubicBezTo>
                      <a:pt x="29" y="7"/>
                      <a:pt x="28" y="9"/>
                      <a:pt x="28" y="13"/>
                    </a:cubicBezTo>
                    <a:cubicBezTo>
                      <a:pt x="28" y="14"/>
                      <a:pt x="28" y="20"/>
                      <a:pt x="28" y="32"/>
                    </a:cubicBezTo>
                    <a:cubicBezTo>
                      <a:pt x="28" y="63"/>
                      <a:pt x="28" y="63"/>
                      <a:pt x="28" y="63"/>
                    </a:cubicBezTo>
                    <a:cubicBezTo>
                      <a:pt x="28" y="69"/>
                      <a:pt x="28" y="75"/>
                      <a:pt x="28" y="81"/>
                    </a:cubicBezTo>
                    <a:cubicBezTo>
                      <a:pt x="28" y="86"/>
                      <a:pt x="28" y="88"/>
                      <a:pt x="29" y="89"/>
                    </a:cubicBezTo>
                    <a:cubicBezTo>
                      <a:pt x="29" y="90"/>
                      <a:pt x="30" y="90"/>
                      <a:pt x="32" y="91"/>
                    </a:cubicBezTo>
                    <a:cubicBezTo>
                      <a:pt x="33" y="91"/>
                      <a:pt x="36" y="91"/>
                      <a:pt x="42" y="91"/>
                    </a:cubicBezTo>
                    <a:close/>
                    <a:moveTo>
                      <a:pt x="28" y="13"/>
                    </a:moveTo>
                    <a:cubicBezTo>
                      <a:pt x="28" y="14"/>
                      <a:pt x="28" y="20"/>
                      <a:pt x="28" y="32"/>
                    </a:cubicBezTo>
                    <a:cubicBezTo>
                      <a:pt x="28" y="63"/>
                      <a:pt x="28" y="63"/>
                      <a:pt x="28" y="63"/>
                    </a:cubicBezTo>
                  </a:path>
                </a:pathLst>
              </a:custGeom>
              <a:grpFill/>
              <a:ln>
                <a:noFill/>
              </a:ln>
              <a:extLst/>
            </p:spPr>
            <p:txBody>
              <a:bodyPr/>
              <a:lstStyle/>
              <a:p>
                <a:endParaRPr lang="en-US" dirty="0"/>
              </a:p>
            </p:txBody>
          </p:sp>
          <p:sp>
            <p:nvSpPr>
              <p:cNvPr id="35" name="Freeform 12"/>
              <p:cNvSpPr>
                <a:spLocks noChangeAspect="1"/>
              </p:cNvSpPr>
              <p:nvPr userDrawn="1"/>
            </p:nvSpPr>
            <p:spPr bwMode="auto">
              <a:xfrm>
                <a:off x="323850" y="6405563"/>
                <a:ext cx="90488" cy="80963"/>
              </a:xfrm>
              <a:custGeom>
                <a:avLst/>
                <a:gdLst>
                  <a:gd name="T0" fmla="*/ 0 w 111"/>
                  <a:gd name="T1" fmla="*/ 96 h 98"/>
                  <a:gd name="T2" fmla="*/ 0 w 111"/>
                  <a:gd name="T3" fmla="*/ 91 h 98"/>
                  <a:gd name="T4" fmla="*/ 10 w 111"/>
                  <a:gd name="T5" fmla="*/ 90 h 98"/>
                  <a:gd name="T6" fmla="*/ 11 w 111"/>
                  <a:gd name="T7" fmla="*/ 89 h 98"/>
                  <a:gd name="T8" fmla="*/ 12 w 111"/>
                  <a:gd name="T9" fmla="*/ 82 h 98"/>
                  <a:gd name="T10" fmla="*/ 13 w 111"/>
                  <a:gd name="T11" fmla="*/ 67 h 98"/>
                  <a:gd name="T12" fmla="*/ 13 w 111"/>
                  <a:gd name="T13" fmla="*/ 12 h 98"/>
                  <a:gd name="T14" fmla="*/ 13 w 111"/>
                  <a:gd name="T15" fmla="*/ 9 h 98"/>
                  <a:gd name="T16" fmla="*/ 10 w 111"/>
                  <a:gd name="T17" fmla="*/ 6 h 98"/>
                  <a:gd name="T18" fmla="*/ 7 w 111"/>
                  <a:gd name="T19" fmla="*/ 4 h 98"/>
                  <a:gd name="T20" fmla="*/ 0 w 111"/>
                  <a:gd name="T21" fmla="*/ 4 h 98"/>
                  <a:gd name="T22" fmla="*/ 0 w 111"/>
                  <a:gd name="T23" fmla="*/ 0 h 98"/>
                  <a:gd name="T24" fmla="*/ 15 w 111"/>
                  <a:gd name="T25" fmla="*/ 0 h 98"/>
                  <a:gd name="T26" fmla="*/ 26 w 111"/>
                  <a:gd name="T27" fmla="*/ 0 h 98"/>
                  <a:gd name="T28" fmla="*/ 34 w 111"/>
                  <a:gd name="T29" fmla="*/ 11 h 98"/>
                  <a:gd name="T30" fmla="*/ 49 w 111"/>
                  <a:gd name="T31" fmla="*/ 28 h 98"/>
                  <a:gd name="T32" fmla="*/ 70 w 111"/>
                  <a:gd name="T33" fmla="*/ 52 h 98"/>
                  <a:gd name="T34" fmla="*/ 86 w 111"/>
                  <a:gd name="T35" fmla="*/ 71 h 98"/>
                  <a:gd name="T36" fmla="*/ 92 w 111"/>
                  <a:gd name="T37" fmla="*/ 78 h 98"/>
                  <a:gd name="T38" fmla="*/ 92 w 111"/>
                  <a:gd name="T39" fmla="*/ 29 h 98"/>
                  <a:gd name="T40" fmla="*/ 92 w 111"/>
                  <a:gd name="T41" fmla="*/ 13 h 98"/>
                  <a:gd name="T42" fmla="*/ 91 w 111"/>
                  <a:gd name="T43" fmla="*/ 6 h 98"/>
                  <a:gd name="T44" fmla="*/ 90 w 111"/>
                  <a:gd name="T45" fmla="*/ 5 h 98"/>
                  <a:gd name="T46" fmla="*/ 80 w 111"/>
                  <a:gd name="T47" fmla="*/ 4 h 98"/>
                  <a:gd name="T48" fmla="*/ 80 w 111"/>
                  <a:gd name="T49" fmla="*/ 0 h 98"/>
                  <a:gd name="T50" fmla="*/ 97 w 111"/>
                  <a:gd name="T51" fmla="*/ 0 h 98"/>
                  <a:gd name="T52" fmla="*/ 111 w 111"/>
                  <a:gd name="T53" fmla="*/ 0 h 98"/>
                  <a:gd name="T54" fmla="*/ 111 w 111"/>
                  <a:gd name="T55" fmla="*/ 4 h 98"/>
                  <a:gd name="T56" fmla="*/ 102 w 111"/>
                  <a:gd name="T57" fmla="*/ 5 h 98"/>
                  <a:gd name="T58" fmla="*/ 100 w 111"/>
                  <a:gd name="T59" fmla="*/ 6 h 98"/>
                  <a:gd name="T60" fmla="*/ 99 w 111"/>
                  <a:gd name="T61" fmla="*/ 13 h 98"/>
                  <a:gd name="T62" fmla="*/ 99 w 111"/>
                  <a:gd name="T63" fmla="*/ 29 h 98"/>
                  <a:gd name="T64" fmla="*/ 99 w 111"/>
                  <a:gd name="T65" fmla="*/ 61 h 98"/>
                  <a:gd name="T66" fmla="*/ 99 w 111"/>
                  <a:gd name="T67" fmla="*/ 98 h 98"/>
                  <a:gd name="T68" fmla="*/ 92 w 111"/>
                  <a:gd name="T69" fmla="*/ 98 h 98"/>
                  <a:gd name="T70" fmla="*/ 91 w 111"/>
                  <a:gd name="T71" fmla="*/ 96 h 98"/>
                  <a:gd name="T72" fmla="*/ 89 w 111"/>
                  <a:gd name="T73" fmla="*/ 95 h 98"/>
                  <a:gd name="T74" fmla="*/ 87 w 111"/>
                  <a:gd name="T75" fmla="*/ 93 h 98"/>
                  <a:gd name="T76" fmla="*/ 78 w 111"/>
                  <a:gd name="T77" fmla="*/ 83 h 98"/>
                  <a:gd name="T78" fmla="*/ 69 w 111"/>
                  <a:gd name="T79" fmla="*/ 72 h 98"/>
                  <a:gd name="T80" fmla="*/ 19 w 111"/>
                  <a:gd name="T81" fmla="*/ 14 h 98"/>
                  <a:gd name="T82" fmla="*/ 19 w 111"/>
                  <a:gd name="T83" fmla="*/ 66 h 98"/>
                  <a:gd name="T84" fmla="*/ 20 w 111"/>
                  <a:gd name="T85" fmla="*/ 82 h 98"/>
                  <a:gd name="T86" fmla="*/ 20 w 111"/>
                  <a:gd name="T87" fmla="*/ 89 h 98"/>
                  <a:gd name="T88" fmla="*/ 22 w 111"/>
                  <a:gd name="T89" fmla="*/ 90 h 98"/>
                  <a:gd name="T90" fmla="*/ 32 w 111"/>
                  <a:gd name="T91" fmla="*/ 91 h 98"/>
                  <a:gd name="T92" fmla="*/ 32 w 111"/>
                  <a:gd name="T93" fmla="*/ 96 h 98"/>
                  <a:gd name="T94" fmla="*/ 18 w 111"/>
                  <a:gd name="T95" fmla="*/ 95 h 98"/>
                  <a:gd name="T96" fmla="*/ 0 w 111"/>
                  <a:gd name="T97" fmla="*/ 96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1" h="98">
                    <a:moveTo>
                      <a:pt x="0" y="96"/>
                    </a:moveTo>
                    <a:cubicBezTo>
                      <a:pt x="0" y="91"/>
                      <a:pt x="0" y="91"/>
                      <a:pt x="0" y="91"/>
                    </a:cubicBezTo>
                    <a:cubicBezTo>
                      <a:pt x="5" y="91"/>
                      <a:pt x="8" y="91"/>
                      <a:pt x="10" y="90"/>
                    </a:cubicBezTo>
                    <a:cubicBezTo>
                      <a:pt x="11" y="90"/>
                      <a:pt x="11" y="90"/>
                      <a:pt x="11" y="89"/>
                    </a:cubicBezTo>
                    <a:cubicBezTo>
                      <a:pt x="12" y="88"/>
                      <a:pt x="12" y="86"/>
                      <a:pt x="12" y="82"/>
                    </a:cubicBezTo>
                    <a:cubicBezTo>
                      <a:pt x="13" y="76"/>
                      <a:pt x="13" y="71"/>
                      <a:pt x="13" y="67"/>
                    </a:cubicBezTo>
                    <a:cubicBezTo>
                      <a:pt x="13" y="12"/>
                      <a:pt x="13" y="12"/>
                      <a:pt x="13" y="12"/>
                    </a:cubicBezTo>
                    <a:cubicBezTo>
                      <a:pt x="13" y="10"/>
                      <a:pt x="13" y="9"/>
                      <a:pt x="13" y="9"/>
                    </a:cubicBezTo>
                    <a:cubicBezTo>
                      <a:pt x="12" y="8"/>
                      <a:pt x="11" y="7"/>
                      <a:pt x="10" y="6"/>
                    </a:cubicBezTo>
                    <a:cubicBezTo>
                      <a:pt x="9" y="5"/>
                      <a:pt x="8" y="5"/>
                      <a:pt x="7" y="4"/>
                    </a:cubicBezTo>
                    <a:cubicBezTo>
                      <a:pt x="6" y="4"/>
                      <a:pt x="3" y="4"/>
                      <a:pt x="0" y="4"/>
                    </a:cubicBezTo>
                    <a:cubicBezTo>
                      <a:pt x="0" y="0"/>
                      <a:pt x="0" y="0"/>
                      <a:pt x="0" y="0"/>
                    </a:cubicBezTo>
                    <a:cubicBezTo>
                      <a:pt x="8" y="0"/>
                      <a:pt x="13" y="0"/>
                      <a:pt x="15" y="0"/>
                    </a:cubicBezTo>
                    <a:cubicBezTo>
                      <a:pt x="19" y="0"/>
                      <a:pt x="22" y="0"/>
                      <a:pt x="26" y="0"/>
                    </a:cubicBezTo>
                    <a:cubicBezTo>
                      <a:pt x="30" y="5"/>
                      <a:pt x="32" y="8"/>
                      <a:pt x="34" y="11"/>
                    </a:cubicBezTo>
                    <a:cubicBezTo>
                      <a:pt x="49" y="28"/>
                      <a:pt x="49" y="28"/>
                      <a:pt x="49" y="28"/>
                    </a:cubicBezTo>
                    <a:cubicBezTo>
                      <a:pt x="70" y="52"/>
                      <a:pt x="70" y="52"/>
                      <a:pt x="70" y="52"/>
                    </a:cubicBezTo>
                    <a:cubicBezTo>
                      <a:pt x="76" y="60"/>
                      <a:pt x="82" y="66"/>
                      <a:pt x="86" y="71"/>
                    </a:cubicBezTo>
                    <a:cubicBezTo>
                      <a:pt x="88" y="74"/>
                      <a:pt x="91" y="76"/>
                      <a:pt x="92" y="78"/>
                    </a:cubicBezTo>
                    <a:cubicBezTo>
                      <a:pt x="92" y="29"/>
                      <a:pt x="92" y="29"/>
                      <a:pt x="92" y="29"/>
                    </a:cubicBezTo>
                    <a:cubicBezTo>
                      <a:pt x="92" y="24"/>
                      <a:pt x="92" y="19"/>
                      <a:pt x="92" y="13"/>
                    </a:cubicBezTo>
                    <a:cubicBezTo>
                      <a:pt x="92" y="9"/>
                      <a:pt x="91" y="7"/>
                      <a:pt x="91" y="6"/>
                    </a:cubicBezTo>
                    <a:cubicBezTo>
                      <a:pt x="91" y="6"/>
                      <a:pt x="90" y="5"/>
                      <a:pt x="90" y="5"/>
                    </a:cubicBezTo>
                    <a:cubicBezTo>
                      <a:pt x="88" y="4"/>
                      <a:pt x="85" y="4"/>
                      <a:pt x="80" y="4"/>
                    </a:cubicBezTo>
                    <a:cubicBezTo>
                      <a:pt x="80" y="0"/>
                      <a:pt x="80" y="0"/>
                      <a:pt x="80" y="0"/>
                    </a:cubicBezTo>
                    <a:cubicBezTo>
                      <a:pt x="85" y="0"/>
                      <a:pt x="91" y="0"/>
                      <a:pt x="97" y="0"/>
                    </a:cubicBezTo>
                    <a:cubicBezTo>
                      <a:pt x="102" y="0"/>
                      <a:pt x="107" y="0"/>
                      <a:pt x="111" y="0"/>
                    </a:cubicBezTo>
                    <a:cubicBezTo>
                      <a:pt x="111" y="4"/>
                      <a:pt x="111" y="4"/>
                      <a:pt x="111" y="4"/>
                    </a:cubicBezTo>
                    <a:cubicBezTo>
                      <a:pt x="106" y="4"/>
                      <a:pt x="103" y="4"/>
                      <a:pt x="102" y="5"/>
                    </a:cubicBezTo>
                    <a:cubicBezTo>
                      <a:pt x="101" y="5"/>
                      <a:pt x="101" y="6"/>
                      <a:pt x="100" y="6"/>
                    </a:cubicBezTo>
                    <a:cubicBezTo>
                      <a:pt x="100" y="7"/>
                      <a:pt x="99" y="10"/>
                      <a:pt x="99" y="13"/>
                    </a:cubicBezTo>
                    <a:cubicBezTo>
                      <a:pt x="99" y="19"/>
                      <a:pt x="99" y="24"/>
                      <a:pt x="99" y="29"/>
                    </a:cubicBezTo>
                    <a:cubicBezTo>
                      <a:pt x="99" y="61"/>
                      <a:pt x="99" y="61"/>
                      <a:pt x="99" y="61"/>
                    </a:cubicBezTo>
                    <a:cubicBezTo>
                      <a:pt x="99" y="68"/>
                      <a:pt x="99" y="80"/>
                      <a:pt x="99" y="98"/>
                    </a:cubicBezTo>
                    <a:cubicBezTo>
                      <a:pt x="92" y="98"/>
                      <a:pt x="92" y="98"/>
                      <a:pt x="92" y="98"/>
                    </a:cubicBezTo>
                    <a:cubicBezTo>
                      <a:pt x="91" y="96"/>
                      <a:pt x="91" y="96"/>
                      <a:pt x="91" y="96"/>
                    </a:cubicBezTo>
                    <a:cubicBezTo>
                      <a:pt x="90" y="96"/>
                      <a:pt x="90" y="95"/>
                      <a:pt x="89" y="95"/>
                    </a:cubicBezTo>
                    <a:cubicBezTo>
                      <a:pt x="89" y="95"/>
                      <a:pt x="88" y="94"/>
                      <a:pt x="87" y="93"/>
                    </a:cubicBezTo>
                    <a:cubicBezTo>
                      <a:pt x="83" y="88"/>
                      <a:pt x="80" y="85"/>
                      <a:pt x="78" y="83"/>
                    </a:cubicBezTo>
                    <a:cubicBezTo>
                      <a:pt x="69" y="72"/>
                      <a:pt x="69" y="72"/>
                      <a:pt x="69" y="72"/>
                    </a:cubicBezTo>
                    <a:cubicBezTo>
                      <a:pt x="19" y="14"/>
                      <a:pt x="19" y="14"/>
                      <a:pt x="19" y="14"/>
                    </a:cubicBezTo>
                    <a:cubicBezTo>
                      <a:pt x="19" y="66"/>
                      <a:pt x="19" y="66"/>
                      <a:pt x="19" y="66"/>
                    </a:cubicBezTo>
                    <a:cubicBezTo>
                      <a:pt x="19" y="71"/>
                      <a:pt x="19" y="76"/>
                      <a:pt x="20" y="82"/>
                    </a:cubicBezTo>
                    <a:cubicBezTo>
                      <a:pt x="20" y="86"/>
                      <a:pt x="20" y="88"/>
                      <a:pt x="20" y="89"/>
                    </a:cubicBezTo>
                    <a:cubicBezTo>
                      <a:pt x="21" y="90"/>
                      <a:pt x="21" y="90"/>
                      <a:pt x="22" y="90"/>
                    </a:cubicBezTo>
                    <a:cubicBezTo>
                      <a:pt x="23" y="91"/>
                      <a:pt x="27" y="91"/>
                      <a:pt x="32" y="91"/>
                    </a:cubicBezTo>
                    <a:cubicBezTo>
                      <a:pt x="32" y="96"/>
                      <a:pt x="32" y="96"/>
                      <a:pt x="32" y="96"/>
                    </a:cubicBezTo>
                    <a:cubicBezTo>
                      <a:pt x="28" y="95"/>
                      <a:pt x="23" y="95"/>
                      <a:pt x="18" y="95"/>
                    </a:cubicBezTo>
                    <a:cubicBezTo>
                      <a:pt x="13" y="95"/>
                      <a:pt x="7" y="95"/>
                      <a:pt x="0" y="96"/>
                    </a:cubicBezTo>
                    <a:close/>
                  </a:path>
                </a:pathLst>
              </a:custGeom>
              <a:grpFill/>
              <a:ln>
                <a:noFill/>
              </a:ln>
              <a:extLst/>
            </p:spPr>
            <p:txBody>
              <a:bodyPr/>
              <a:lstStyle/>
              <a:p>
                <a:endParaRPr lang="en-US" dirty="0"/>
              </a:p>
            </p:txBody>
          </p:sp>
          <p:sp>
            <p:nvSpPr>
              <p:cNvPr id="36" name="Freeform 13"/>
              <p:cNvSpPr>
                <a:spLocks noChangeAspect="1"/>
              </p:cNvSpPr>
              <p:nvPr userDrawn="1"/>
            </p:nvSpPr>
            <p:spPr bwMode="auto">
              <a:xfrm>
                <a:off x="425450" y="6405563"/>
                <a:ext cx="33338" cy="79375"/>
              </a:xfrm>
              <a:custGeom>
                <a:avLst/>
                <a:gdLst>
                  <a:gd name="T0" fmla="*/ 41 w 41"/>
                  <a:gd name="T1" fmla="*/ 91 h 96"/>
                  <a:gd name="T2" fmla="*/ 41 w 41"/>
                  <a:gd name="T3" fmla="*/ 96 h 96"/>
                  <a:gd name="T4" fmla="*/ 21 w 41"/>
                  <a:gd name="T5" fmla="*/ 95 h 96"/>
                  <a:gd name="T6" fmla="*/ 0 w 41"/>
                  <a:gd name="T7" fmla="*/ 96 h 96"/>
                  <a:gd name="T8" fmla="*/ 0 w 41"/>
                  <a:gd name="T9" fmla="*/ 91 h 96"/>
                  <a:gd name="T10" fmla="*/ 10 w 41"/>
                  <a:gd name="T11" fmla="*/ 91 h 96"/>
                  <a:gd name="T12" fmla="*/ 12 w 41"/>
                  <a:gd name="T13" fmla="*/ 89 h 96"/>
                  <a:gd name="T14" fmla="*/ 13 w 41"/>
                  <a:gd name="T15" fmla="*/ 83 h 96"/>
                  <a:gd name="T16" fmla="*/ 14 w 41"/>
                  <a:gd name="T17" fmla="*/ 63 h 96"/>
                  <a:gd name="T18" fmla="*/ 14 w 41"/>
                  <a:gd name="T19" fmla="*/ 32 h 96"/>
                  <a:gd name="T20" fmla="*/ 13 w 41"/>
                  <a:gd name="T21" fmla="*/ 14 h 96"/>
                  <a:gd name="T22" fmla="*/ 12 w 41"/>
                  <a:gd name="T23" fmla="*/ 6 h 96"/>
                  <a:gd name="T24" fmla="*/ 10 w 41"/>
                  <a:gd name="T25" fmla="*/ 5 h 96"/>
                  <a:gd name="T26" fmla="*/ 0 w 41"/>
                  <a:gd name="T27" fmla="*/ 4 h 96"/>
                  <a:gd name="T28" fmla="*/ 0 w 41"/>
                  <a:gd name="T29" fmla="*/ 0 h 96"/>
                  <a:gd name="T30" fmla="*/ 20 w 41"/>
                  <a:gd name="T31" fmla="*/ 0 h 96"/>
                  <a:gd name="T32" fmla="*/ 41 w 41"/>
                  <a:gd name="T33" fmla="*/ 0 h 96"/>
                  <a:gd name="T34" fmla="*/ 41 w 41"/>
                  <a:gd name="T35" fmla="*/ 4 h 96"/>
                  <a:gd name="T36" fmla="*/ 31 w 41"/>
                  <a:gd name="T37" fmla="*/ 5 h 96"/>
                  <a:gd name="T38" fmla="*/ 28 w 41"/>
                  <a:gd name="T39" fmla="*/ 6 h 96"/>
                  <a:gd name="T40" fmla="*/ 27 w 41"/>
                  <a:gd name="T41" fmla="*/ 13 h 96"/>
                  <a:gd name="T42" fmla="*/ 27 w 41"/>
                  <a:gd name="T43" fmla="*/ 32 h 96"/>
                  <a:gd name="T44" fmla="*/ 27 w 41"/>
                  <a:gd name="T45" fmla="*/ 63 h 96"/>
                  <a:gd name="T46" fmla="*/ 27 w 41"/>
                  <a:gd name="T47" fmla="*/ 81 h 96"/>
                  <a:gd name="T48" fmla="*/ 28 w 41"/>
                  <a:gd name="T49" fmla="*/ 89 h 96"/>
                  <a:gd name="T50" fmla="*/ 31 w 41"/>
                  <a:gd name="T51" fmla="*/ 91 h 96"/>
                  <a:gd name="T52" fmla="*/ 41 w 41"/>
                  <a:gd name="T53" fmla="*/ 91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1" h="96">
                    <a:moveTo>
                      <a:pt x="41" y="91"/>
                    </a:moveTo>
                    <a:cubicBezTo>
                      <a:pt x="41" y="96"/>
                      <a:pt x="41" y="96"/>
                      <a:pt x="41" y="96"/>
                    </a:cubicBezTo>
                    <a:cubicBezTo>
                      <a:pt x="31" y="95"/>
                      <a:pt x="24" y="95"/>
                      <a:pt x="21" y="95"/>
                    </a:cubicBezTo>
                    <a:cubicBezTo>
                      <a:pt x="0" y="96"/>
                      <a:pt x="0" y="96"/>
                      <a:pt x="0" y="96"/>
                    </a:cubicBezTo>
                    <a:cubicBezTo>
                      <a:pt x="0" y="91"/>
                      <a:pt x="0" y="91"/>
                      <a:pt x="0" y="91"/>
                    </a:cubicBezTo>
                    <a:cubicBezTo>
                      <a:pt x="5" y="91"/>
                      <a:pt x="8" y="91"/>
                      <a:pt x="10" y="91"/>
                    </a:cubicBezTo>
                    <a:cubicBezTo>
                      <a:pt x="11" y="90"/>
                      <a:pt x="12" y="90"/>
                      <a:pt x="12" y="89"/>
                    </a:cubicBezTo>
                    <a:cubicBezTo>
                      <a:pt x="13" y="88"/>
                      <a:pt x="13" y="86"/>
                      <a:pt x="13" y="83"/>
                    </a:cubicBezTo>
                    <a:cubicBezTo>
                      <a:pt x="13" y="82"/>
                      <a:pt x="13" y="75"/>
                      <a:pt x="14" y="63"/>
                    </a:cubicBezTo>
                    <a:cubicBezTo>
                      <a:pt x="14" y="32"/>
                      <a:pt x="14" y="32"/>
                      <a:pt x="14" y="32"/>
                    </a:cubicBezTo>
                    <a:cubicBezTo>
                      <a:pt x="14" y="26"/>
                      <a:pt x="13" y="20"/>
                      <a:pt x="13" y="14"/>
                    </a:cubicBezTo>
                    <a:cubicBezTo>
                      <a:pt x="13" y="10"/>
                      <a:pt x="13" y="7"/>
                      <a:pt x="12" y="6"/>
                    </a:cubicBezTo>
                    <a:cubicBezTo>
                      <a:pt x="12" y="6"/>
                      <a:pt x="11" y="5"/>
                      <a:pt x="10" y="5"/>
                    </a:cubicBezTo>
                    <a:cubicBezTo>
                      <a:pt x="8" y="4"/>
                      <a:pt x="5" y="4"/>
                      <a:pt x="0" y="4"/>
                    </a:cubicBezTo>
                    <a:cubicBezTo>
                      <a:pt x="0" y="0"/>
                      <a:pt x="0" y="0"/>
                      <a:pt x="0" y="0"/>
                    </a:cubicBezTo>
                    <a:cubicBezTo>
                      <a:pt x="9" y="0"/>
                      <a:pt x="15" y="0"/>
                      <a:pt x="20" y="0"/>
                    </a:cubicBezTo>
                    <a:cubicBezTo>
                      <a:pt x="25" y="0"/>
                      <a:pt x="32" y="0"/>
                      <a:pt x="41" y="0"/>
                    </a:cubicBezTo>
                    <a:cubicBezTo>
                      <a:pt x="41" y="4"/>
                      <a:pt x="41" y="4"/>
                      <a:pt x="41" y="4"/>
                    </a:cubicBezTo>
                    <a:cubicBezTo>
                      <a:pt x="35" y="4"/>
                      <a:pt x="32" y="4"/>
                      <a:pt x="31" y="5"/>
                    </a:cubicBezTo>
                    <a:cubicBezTo>
                      <a:pt x="30" y="5"/>
                      <a:pt x="29" y="6"/>
                      <a:pt x="28" y="6"/>
                    </a:cubicBezTo>
                    <a:cubicBezTo>
                      <a:pt x="28" y="7"/>
                      <a:pt x="27" y="9"/>
                      <a:pt x="27" y="13"/>
                    </a:cubicBezTo>
                    <a:cubicBezTo>
                      <a:pt x="27" y="14"/>
                      <a:pt x="27" y="20"/>
                      <a:pt x="27" y="32"/>
                    </a:cubicBezTo>
                    <a:cubicBezTo>
                      <a:pt x="27" y="63"/>
                      <a:pt x="27" y="63"/>
                      <a:pt x="27" y="63"/>
                    </a:cubicBezTo>
                    <a:cubicBezTo>
                      <a:pt x="27" y="69"/>
                      <a:pt x="27" y="75"/>
                      <a:pt x="27" y="81"/>
                    </a:cubicBezTo>
                    <a:cubicBezTo>
                      <a:pt x="27" y="86"/>
                      <a:pt x="28" y="88"/>
                      <a:pt x="28" y="89"/>
                    </a:cubicBezTo>
                    <a:cubicBezTo>
                      <a:pt x="29" y="90"/>
                      <a:pt x="30" y="90"/>
                      <a:pt x="31" y="91"/>
                    </a:cubicBezTo>
                    <a:cubicBezTo>
                      <a:pt x="32" y="91"/>
                      <a:pt x="35" y="91"/>
                      <a:pt x="41" y="91"/>
                    </a:cubicBezTo>
                    <a:close/>
                  </a:path>
                </a:pathLst>
              </a:custGeom>
              <a:grpFill/>
              <a:ln>
                <a:noFill/>
              </a:ln>
              <a:extLst/>
            </p:spPr>
            <p:txBody>
              <a:bodyPr/>
              <a:lstStyle/>
              <a:p>
                <a:endParaRPr lang="en-US" dirty="0"/>
              </a:p>
            </p:txBody>
          </p:sp>
          <p:sp>
            <p:nvSpPr>
              <p:cNvPr id="37" name="Freeform 14"/>
              <p:cNvSpPr>
                <a:spLocks noChangeAspect="1"/>
              </p:cNvSpPr>
              <p:nvPr userDrawn="1"/>
            </p:nvSpPr>
            <p:spPr bwMode="auto">
              <a:xfrm>
                <a:off x="463550" y="6403975"/>
                <a:ext cx="77788" cy="82550"/>
              </a:xfrm>
              <a:custGeom>
                <a:avLst/>
                <a:gdLst>
                  <a:gd name="T0" fmla="*/ 94 w 94"/>
                  <a:gd name="T1" fmla="*/ 86 h 100"/>
                  <a:gd name="T2" fmla="*/ 91 w 94"/>
                  <a:gd name="T3" fmla="*/ 92 h 100"/>
                  <a:gd name="T4" fmla="*/ 75 w 94"/>
                  <a:gd name="T5" fmla="*/ 98 h 100"/>
                  <a:gd name="T6" fmla="*/ 57 w 94"/>
                  <a:gd name="T7" fmla="*/ 100 h 100"/>
                  <a:gd name="T8" fmla="*/ 37 w 94"/>
                  <a:gd name="T9" fmla="*/ 97 h 100"/>
                  <a:gd name="T10" fmla="*/ 21 w 94"/>
                  <a:gd name="T11" fmla="*/ 89 h 100"/>
                  <a:gd name="T12" fmla="*/ 9 w 94"/>
                  <a:gd name="T13" fmla="*/ 78 h 100"/>
                  <a:gd name="T14" fmla="*/ 2 w 94"/>
                  <a:gd name="T15" fmla="*/ 65 h 100"/>
                  <a:gd name="T16" fmla="*/ 0 w 94"/>
                  <a:gd name="T17" fmla="*/ 50 h 100"/>
                  <a:gd name="T18" fmla="*/ 16 w 94"/>
                  <a:gd name="T19" fmla="*/ 14 h 100"/>
                  <a:gd name="T20" fmla="*/ 59 w 94"/>
                  <a:gd name="T21" fmla="*/ 0 h 100"/>
                  <a:gd name="T22" fmla="*/ 71 w 94"/>
                  <a:gd name="T23" fmla="*/ 1 h 100"/>
                  <a:gd name="T24" fmla="*/ 84 w 94"/>
                  <a:gd name="T25" fmla="*/ 3 h 100"/>
                  <a:gd name="T26" fmla="*/ 94 w 94"/>
                  <a:gd name="T27" fmla="*/ 6 h 100"/>
                  <a:gd name="T28" fmla="*/ 91 w 94"/>
                  <a:gd name="T29" fmla="*/ 13 h 100"/>
                  <a:gd name="T30" fmla="*/ 90 w 94"/>
                  <a:gd name="T31" fmla="*/ 26 h 100"/>
                  <a:gd name="T32" fmla="*/ 85 w 94"/>
                  <a:gd name="T33" fmla="*/ 26 h 100"/>
                  <a:gd name="T34" fmla="*/ 85 w 94"/>
                  <a:gd name="T35" fmla="*/ 18 h 100"/>
                  <a:gd name="T36" fmla="*/ 78 w 94"/>
                  <a:gd name="T37" fmla="*/ 9 h 100"/>
                  <a:gd name="T38" fmla="*/ 57 w 94"/>
                  <a:gd name="T39" fmla="*/ 5 h 100"/>
                  <a:gd name="T40" fmla="*/ 40 w 94"/>
                  <a:gd name="T41" fmla="*/ 8 h 100"/>
                  <a:gd name="T42" fmla="*/ 28 w 94"/>
                  <a:gd name="T43" fmla="*/ 15 h 100"/>
                  <a:gd name="T44" fmla="*/ 19 w 94"/>
                  <a:gd name="T45" fmla="*/ 28 h 100"/>
                  <a:gd name="T46" fmla="*/ 16 w 94"/>
                  <a:gd name="T47" fmla="*/ 47 h 100"/>
                  <a:gd name="T48" fmla="*/ 29 w 94"/>
                  <a:gd name="T49" fmla="*/ 80 h 100"/>
                  <a:gd name="T50" fmla="*/ 63 w 94"/>
                  <a:gd name="T51" fmla="*/ 92 h 100"/>
                  <a:gd name="T52" fmla="*/ 81 w 94"/>
                  <a:gd name="T53" fmla="*/ 90 h 100"/>
                  <a:gd name="T54" fmla="*/ 92 w 94"/>
                  <a:gd name="T55" fmla="*/ 84 h 100"/>
                  <a:gd name="T56" fmla="*/ 94 w 94"/>
                  <a:gd name="T57" fmla="*/ 8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4" h="100">
                    <a:moveTo>
                      <a:pt x="94" y="86"/>
                    </a:moveTo>
                    <a:cubicBezTo>
                      <a:pt x="91" y="92"/>
                      <a:pt x="91" y="92"/>
                      <a:pt x="91" y="92"/>
                    </a:cubicBezTo>
                    <a:cubicBezTo>
                      <a:pt x="85" y="95"/>
                      <a:pt x="80" y="97"/>
                      <a:pt x="75" y="98"/>
                    </a:cubicBezTo>
                    <a:cubicBezTo>
                      <a:pt x="69" y="99"/>
                      <a:pt x="64" y="100"/>
                      <a:pt x="57" y="100"/>
                    </a:cubicBezTo>
                    <a:cubicBezTo>
                      <a:pt x="50" y="100"/>
                      <a:pt x="43" y="99"/>
                      <a:pt x="37" y="97"/>
                    </a:cubicBezTo>
                    <a:cubicBezTo>
                      <a:pt x="31" y="95"/>
                      <a:pt x="25" y="93"/>
                      <a:pt x="21" y="89"/>
                    </a:cubicBezTo>
                    <a:cubicBezTo>
                      <a:pt x="16" y="86"/>
                      <a:pt x="12" y="83"/>
                      <a:pt x="9" y="78"/>
                    </a:cubicBezTo>
                    <a:cubicBezTo>
                      <a:pt x="6" y="74"/>
                      <a:pt x="4" y="70"/>
                      <a:pt x="2" y="65"/>
                    </a:cubicBezTo>
                    <a:cubicBezTo>
                      <a:pt x="1" y="61"/>
                      <a:pt x="0" y="55"/>
                      <a:pt x="0" y="50"/>
                    </a:cubicBezTo>
                    <a:cubicBezTo>
                      <a:pt x="0" y="35"/>
                      <a:pt x="5" y="24"/>
                      <a:pt x="16" y="14"/>
                    </a:cubicBezTo>
                    <a:cubicBezTo>
                      <a:pt x="26" y="5"/>
                      <a:pt x="41" y="0"/>
                      <a:pt x="59" y="0"/>
                    </a:cubicBezTo>
                    <a:cubicBezTo>
                      <a:pt x="63" y="0"/>
                      <a:pt x="67" y="0"/>
                      <a:pt x="71" y="1"/>
                    </a:cubicBezTo>
                    <a:cubicBezTo>
                      <a:pt x="74" y="1"/>
                      <a:pt x="79" y="2"/>
                      <a:pt x="84" y="3"/>
                    </a:cubicBezTo>
                    <a:cubicBezTo>
                      <a:pt x="89" y="5"/>
                      <a:pt x="92" y="6"/>
                      <a:pt x="94" y="6"/>
                    </a:cubicBezTo>
                    <a:cubicBezTo>
                      <a:pt x="93" y="8"/>
                      <a:pt x="92" y="11"/>
                      <a:pt x="91" y="13"/>
                    </a:cubicBezTo>
                    <a:cubicBezTo>
                      <a:pt x="91" y="17"/>
                      <a:pt x="90" y="21"/>
                      <a:pt x="90" y="26"/>
                    </a:cubicBezTo>
                    <a:cubicBezTo>
                      <a:pt x="85" y="26"/>
                      <a:pt x="85" y="26"/>
                      <a:pt x="85" y="26"/>
                    </a:cubicBezTo>
                    <a:cubicBezTo>
                      <a:pt x="85" y="18"/>
                      <a:pt x="85" y="18"/>
                      <a:pt x="85" y="18"/>
                    </a:cubicBezTo>
                    <a:cubicBezTo>
                      <a:pt x="85" y="14"/>
                      <a:pt x="82" y="11"/>
                      <a:pt x="78" y="9"/>
                    </a:cubicBezTo>
                    <a:cubicBezTo>
                      <a:pt x="73" y="6"/>
                      <a:pt x="66" y="5"/>
                      <a:pt x="57" y="5"/>
                    </a:cubicBezTo>
                    <a:cubicBezTo>
                      <a:pt x="51" y="5"/>
                      <a:pt x="45" y="6"/>
                      <a:pt x="40" y="8"/>
                    </a:cubicBezTo>
                    <a:cubicBezTo>
                      <a:pt x="36" y="9"/>
                      <a:pt x="31" y="12"/>
                      <a:pt x="28" y="15"/>
                    </a:cubicBezTo>
                    <a:cubicBezTo>
                      <a:pt x="24" y="18"/>
                      <a:pt x="21" y="23"/>
                      <a:pt x="19" y="28"/>
                    </a:cubicBezTo>
                    <a:cubicBezTo>
                      <a:pt x="17" y="33"/>
                      <a:pt x="16" y="39"/>
                      <a:pt x="16" y="47"/>
                    </a:cubicBezTo>
                    <a:cubicBezTo>
                      <a:pt x="16" y="61"/>
                      <a:pt x="20" y="72"/>
                      <a:pt x="29" y="80"/>
                    </a:cubicBezTo>
                    <a:cubicBezTo>
                      <a:pt x="37" y="88"/>
                      <a:pt x="49" y="92"/>
                      <a:pt x="63" y="92"/>
                    </a:cubicBezTo>
                    <a:cubicBezTo>
                      <a:pt x="70" y="92"/>
                      <a:pt x="76" y="91"/>
                      <a:pt x="81" y="90"/>
                    </a:cubicBezTo>
                    <a:cubicBezTo>
                      <a:pt x="85" y="89"/>
                      <a:pt x="89" y="87"/>
                      <a:pt x="92" y="84"/>
                    </a:cubicBezTo>
                    <a:lnTo>
                      <a:pt x="94" y="86"/>
                    </a:lnTo>
                    <a:close/>
                  </a:path>
                </a:pathLst>
              </a:custGeom>
              <a:grpFill/>
              <a:ln>
                <a:noFill/>
              </a:ln>
              <a:extLst/>
            </p:spPr>
            <p:txBody>
              <a:bodyPr/>
              <a:lstStyle/>
              <a:p>
                <a:endParaRPr lang="en-US" dirty="0"/>
              </a:p>
            </p:txBody>
          </p:sp>
          <p:sp>
            <p:nvSpPr>
              <p:cNvPr id="38" name="Freeform 15"/>
              <p:cNvSpPr>
                <a:spLocks noChangeAspect="1"/>
              </p:cNvSpPr>
              <p:nvPr userDrawn="1"/>
            </p:nvSpPr>
            <p:spPr bwMode="auto">
              <a:xfrm>
                <a:off x="120650" y="6403975"/>
                <a:ext cx="77788" cy="82550"/>
              </a:xfrm>
              <a:custGeom>
                <a:avLst/>
                <a:gdLst>
                  <a:gd name="T0" fmla="*/ 94 w 94"/>
                  <a:gd name="T1" fmla="*/ 86 h 100"/>
                  <a:gd name="T2" fmla="*/ 91 w 94"/>
                  <a:gd name="T3" fmla="*/ 92 h 100"/>
                  <a:gd name="T4" fmla="*/ 75 w 94"/>
                  <a:gd name="T5" fmla="*/ 98 h 100"/>
                  <a:gd name="T6" fmla="*/ 57 w 94"/>
                  <a:gd name="T7" fmla="*/ 100 h 100"/>
                  <a:gd name="T8" fmla="*/ 37 w 94"/>
                  <a:gd name="T9" fmla="*/ 97 h 100"/>
                  <a:gd name="T10" fmla="*/ 21 w 94"/>
                  <a:gd name="T11" fmla="*/ 89 h 100"/>
                  <a:gd name="T12" fmla="*/ 9 w 94"/>
                  <a:gd name="T13" fmla="*/ 78 h 100"/>
                  <a:gd name="T14" fmla="*/ 2 w 94"/>
                  <a:gd name="T15" fmla="*/ 65 h 100"/>
                  <a:gd name="T16" fmla="*/ 0 w 94"/>
                  <a:gd name="T17" fmla="*/ 50 h 100"/>
                  <a:gd name="T18" fmla="*/ 16 w 94"/>
                  <a:gd name="T19" fmla="*/ 14 h 100"/>
                  <a:gd name="T20" fmla="*/ 59 w 94"/>
                  <a:gd name="T21" fmla="*/ 0 h 100"/>
                  <a:gd name="T22" fmla="*/ 71 w 94"/>
                  <a:gd name="T23" fmla="*/ 1 h 100"/>
                  <a:gd name="T24" fmla="*/ 84 w 94"/>
                  <a:gd name="T25" fmla="*/ 3 h 100"/>
                  <a:gd name="T26" fmla="*/ 94 w 94"/>
                  <a:gd name="T27" fmla="*/ 6 h 100"/>
                  <a:gd name="T28" fmla="*/ 91 w 94"/>
                  <a:gd name="T29" fmla="*/ 13 h 100"/>
                  <a:gd name="T30" fmla="*/ 90 w 94"/>
                  <a:gd name="T31" fmla="*/ 26 h 100"/>
                  <a:gd name="T32" fmla="*/ 86 w 94"/>
                  <a:gd name="T33" fmla="*/ 26 h 100"/>
                  <a:gd name="T34" fmla="*/ 85 w 94"/>
                  <a:gd name="T35" fmla="*/ 18 h 100"/>
                  <a:gd name="T36" fmla="*/ 78 w 94"/>
                  <a:gd name="T37" fmla="*/ 9 h 100"/>
                  <a:gd name="T38" fmla="*/ 57 w 94"/>
                  <a:gd name="T39" fmla="*/ 5 h 100"/>
                  <a:gd name="T40" fmla="*/ 40 w 94"/>
                  <a:gd name="T41" fmla="*/ 8 h 100"/>
                  <a:gd name="T42" fmla="*/ 28 w 94"/>
                  <a:gd name="T43" fmla="*/ 15 h 100"/>
                  <a:gd name="T44" fmla="*/ 19 w 94"/>
                  <a:gd name="T45" fmla="*/ 28 h 100"/>
                  <a:gd name="T46" fmla="*/ 16 w 94"/>
                  <a:gd name="T47" fmla="*/ 47 h 100"/>
                  <a:gd name="T48" fmla="*/ 29 w 94"/>
                  <a:gd name="T49" fmla="*/ 80 h 100"/>
                  <a:gd name="T50" fmla="*/ 63 w 94"/>
                  <a:gd name="T51" fmla="*/ 92 h 100"/>
                  <a:gd name="T52" fmla="*/ 81 w 94"/>
                  <a:gd name="T53" fmla="*/ 90 h 100"/>
                  <a:gd name="T54" fmla="*/ 92 w 94"/>
                  <a:gd name="T55" fmla="*/ 84 h 100"/>
                  <a:gd name="T56" fmla="*/ 94 w 94"/>
                  <a:gd name="T57" fmla="*/ 8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4" h="100">
                    <a:moveTo>
                      <a:pt x="94" y="86"/>
                    </a:moveTo>
                    <a:cubicBezTo>
                      <a:pt x="91" y="92"/>
                      <a:pt x="91" y="92"/>
                      <a:pt x="91" y="92"/>
                    </a:cubicBezTo>
                    <a:cubicBezTo>
                      <a:pt x="85" y="95"/>
                      <a:pt x="80" y="97"/>
                      <a:pt x="75" y="98"/>
                    </a:cubicBezTo>
                    <a:cubicBezTo>
                      <a:pt x="69" y="99"/>
                      <a:pt x="64" y="100"/>
                      <a:pt x="57" y="100"/>
                    </a:cubicBezTo>
                    <a:cubicBezTo>
                      <a:pt x="50" y="100"/>
                      <a:pt x="43" y="99"/>
                      <a:pt x="37" y="97"/>
                    </a:cubicBezTo>
                    <a:cubicBezTo>
                      <a:pt x="31" y="95"/>
                      <a:pt x="25" y="93"/>
                      <a:pt x="21" y="89"/>
                    </a:cubicBezTo>
                    <a:cubicBezTo>
                      <a:pt x="16" y="86"/>
                      <a:pt x="12" y="83"/>
                      <a:pt x="9" y="78"/>
                    </a:cubicBezTo>
                    <a:cubicBezTo>
                      <a:pt x="6" y="74"/>
                      <a:pt x="4" y="70"/>
                      <a:pt x="2" y="65"/>
                    </a:cubicBezTo>
                    <a:cubicBezTo>
                      <a:pt x="1" y="61"/>
                      <a:pt x="0" y="55"/>
                      <a:pt x="0" y="50"/>
                    </a:cubicBezTo>
                    <a:cubicBezTo>
                      <a:pt x="0" y="35"/>
                      <a:pt x="5" y="24"/>
                      <a:pt x="16" y="14"/>
                    </a:cubicBezTo>
                    <a:cubicBezTo>
                      <a:pt x="26" y="5"/>
                      <a:pt x="41" y="0"/>
                      <a:pt x="59" y="0"/>
                    </a:cubicBezTo>
                    <a:cubicBezTo>
                      <a:pt x="63" y="0"/>
                      <a:pt x="67" y="0"/>
                      <a:pt x="71" y="1"/>
                    </a:cubicBezTo>
                    <a:cubicBezTo>
                      <a:pt x="74" y="1"/>
                      <a:pt x="79" y="2"/>
                      <a:pt x="84" y="3"/>
                    </a:cubicBezTo>
                    <a:cubicBezTo>
                      <a:pt x="89" y="5"/>
                      <a:pt x="92" y="6"/>
                      <a:pt x="94" y="6"/>
                    </a:cubicBezTo>
                    <a:cubicBezTo>
                      <a:pt x="93" y="8"/>
                      <a:pt x="92" y="11"/>
                      <a:pt x="91" y="13"/>
                    </a:cubicBezTo>
                    <a:cubicBezTo>
                      <a:pt x="91" y="17"/>
                      <a:pt x="90" y="21"/>
                      <a:pt x="90" y="26"/>
                    </a:cubicBezTo>
                    <a:cubicBezTo>
                      <a:pt x="86" y="26"/>
                      <a:pt x="86" y="26"/>
                      <a:pt x="86" y="26"/>
                    </a:cubicBezTo>
                    <a:cubicBezTo>
                      <a:pt x="85" y="18"/>
                      <a:pt x="85" y="18"/>
                      <a:pt x="85" y="18"/>
                    </a:cubicBezTo>
                    <a:cubicBezTo>
                      <a:pt x="85" y="14"/>
                      <a:pt x="82" y="11"/>
                      <a:pt x="78" y="9"/>
                    </a:cubicBezTo>
                    <a:cubicBezTo>
                      <a:pt x="73" y="6"/>
                      <a:pt x="66" y="5"/>
                      <a:pt x="57" y="5"/>
                    </a:cubicBezTo>
                    <a:cubicBezTo>
                      <a:pt x="51" y="5"/>
                      <a:pt x="45" y="6"/>
                      <a:pt x="40" y="8"/>
                    </a:cubicBezTo>
                    <a:cubicBezTo>
                      <a:pt x="36" y="9"/>
                      <a:pt x="31" y="12"/>
                      <a:pt x="28" y="15"/>
                    </a:cubicBezTo>
                    <a:cubicBezTo>
                      <a:pt x="24" y="18"/>
                      <a:pt x="21" y="23"/>
                      <a:pt x="19" y="28"/>
                    </a:cubicBezTo>
                    <a:cubicBezTo>
                      <a:pt x="17" y="33"/>
                      <a:pt x="16" y="39"/>
                      <a:pt x="16" y="47"/>
                    </a:cubicBezTo>
                    <a:cubicBezTo>
                      <a:pt x="16" y="61"/>
                      <a:pt x="20" y="72"/>
                      <a:pt x="29" y="80"/>
                    </a:cubicBezTo>
                    <a:cubicBezTo>
                      <a:pt x="37" y="88"/>
                      <a:pt x="49" y="92"/>
                      <a:pt x="63" y="92"/>
                    </a:cubicBezTo>
                    <a:cubicBezTo>
                      <a:pt x="70" y="92"/>
                      <a:pt x="76" y="91"/>
                      <a:pt x="81" y="90"/>
                    </a:cubicBezTo>
                    <a:cubicBezTo>
                      <a:pt x="85" y="89"/>
                      <a:pt x="89" y="87"/>
                      <a:pt x="92" y="84"/>
                    </a:cubicBezTo>
                    <a:lnTo>
                      <a:pt x="94" y="86"/>
                    </a:lnTo>
                    <a:close/>
                  </a:path>
                </a:pathLst>
              </a:custGeom>
              <a:grpFill/>
              <a:ln>
                <a:noFill/>
              </a:ln>
              <a:extLst/>
            </p:spPr>
            <p:txBody>
              <a:bodyPr/>
              <a:lstStyle/>
              <a:p>
                <a:endParaRPr lang="en-US" dirty="0"/>
              </a:p>
            </p:txBody>
          </p:sp>
          <p:sp>
            <p:nvSpPr>
              <p:cNvPr id="39" name="Freeform 16"/>
              <p:cNvSpPr>
                <a:spLocks noChangeAspect="1"/>
              </p:cNvSpPr>
              <p:nvPr userDrawn="1"/>
            </p:nvSpPr>
            <p:spPr bwMode="auto">
              <a:xfrm>
                <a:off x="153988" y="6300788"/>
                <a:ext cx="106363" cy="79375"/>
              </a:xfrm>
              <a:custGeom>
                <a:avLst/>
                <a:gdLst>
                  <a:gd name="T0" fmla="*/ 0 w 130"/>
                  <a:gd name="T1" fmla="*/ 4 h 97"/>
                  <a:gd name="T2" fmla="*/ 0 w 130"/>
                  <a:gd name="T3" fmla="*/ 0 h 97"/>
                  <a:gd name="T4" fmla="*/ 14 w 130"/>
                  <a:gd name="T5" fmla="*/ 0 h 97"/>
                  <a:gd name="T6" fmla="*/ 27 w 130"/>
                  <a:gd name="T7" fmla="*/ 0 h 97"/>
                  <a:gd name="T8" fmla="*/ 38 w 130"/>
                  <a:gd name="T9" fmla="*/ 24 h 97"/>
                  <a:gd name="T10" fmla="*/ 65 w 130"/>
                  <a:gd name="T11" fmla="*/ 76 h 97"/>
                  <a:gd name="T12" fmla="*/ 89 w 130"/>
                  <a:gd name="T13" fmla="*/ 28 h 97"/>
                  <a:gd name="T14" fmla="*/ 102 w 130"/>
                  <a:gd name="T15" fmla="*/ 0 h 97"/>
                  <a:gd name="T16" fmla="*/ 115 w 130"/>
                  <a:gd name="T17" fmla="*/ 0 h 97"/>
                  <a:gd name="T18" fmla="*/ 130 w 130"/>
                  <a:gd name="T19" fmla="*/ 0 h 97"/>
                  <a:gd name="T20" fmla="*/ 130 w 130"/>
                  <a:gd name="T21" fmla="*/ 4 h 97"/>
                  <a:gd name="T22" fmla="*/ 120 w 130"/>
                  <a:gd name="T23" fmla="*/ 5 h 97"/>
                  <a:gd name="T24" fmla="*/ 118 w 130"/>
                  <a:gd name="T25" fmla="*/ 7 h 97"/>
                  <a:gd name="T26" fmla="*/ 117 w 130"/>
                  <a:gd name="T27" fmla="*/ 13 h 97"/>
                  <a:gd name="T28" fmla="*/ 116 w 130"/>
                  <a:gd name="T29" fmla="*/ 32 h 97"/>
                  <a:gd name="T30" fmla="*/ 116 w 130"/>
                  <a:gd name="T31" fmla="*/ 63 h 97"/>
                  <a:gd name="T32" fmla="*/ 117 w 130"/>
                  <a:gd name="T33" fmla="*/ 81 h 97"/>
                  <a:gd name="T34" fmla="*/ 118 w 130"/>
                  <a:gd name="T35" fmla="*/ 89 h 97"/>
                  <a:gd name="T36" fmla="*/ 120 w 130"/>
                  <a:gd name="T37" fmla="*/ 90 h 97"/>
                  <a:gd name="T38" fmla="*/ 130 w 130"/>
                  <a:gd name="T39" fmla="*/ 91 h 97"/>
                  <a:gd name="T40" fmla="*/ 130 w 130"/>
                  <a:gd name="T41" fmla="*/ 95 h 97"/>
                  <a:gd name="T42" fmla="*/ 110 w 130"/>
                  <a:gd name="T43" fmla="*/ 95 h 97"/>
                  <a:gd name="T44" fmla="*/ 89 w 130"/>
                  <a:gd name="T45" fmla="*/ 95 h 97"/>
                  <a:gd name="T46" fmla="*/ 89 w 130"/>
                  <a:gd name="T47" fmla="*/ 91 h 97"/>
                  <a:gd name="T48" fmla="*/ 100 w 130"/>
                  <a:gd name="T49" fmla="*/ 90 h 97"/>
                  <a:gd name="T50" fmla="*/ 102 w 130"/>
                  <a:gd name="T51" fmla="*/ 89 h 97"/>
                  <a:gd name="T52" fmla="*/ 103 w 130"/>
                  <a:gd name="T53" fmla="*/ 82 h 97"/>
                  <a:gd name="T54" fmla="*/ 103 w 130"/>
                  <a:gd name="T55" fmla="*/ 63 h 97"/>
                  <a:gd name="T56" fmla="*/ 103 w 130"/>
                  <a:gd name="T57" fmla="*/ 14 h 97"/>
                  <a:gd name="T58" fmla="*/ 79 w 130"/>
                  <a:gd name="T59" fmla="*/ 62 h 97"/>
                  <a:gd name="T60" fmla="*/ 70 w 130"/>
                  <a:gd name="T61" fmla="*/ 81 h 97"/>
                  <a:gd name="T62" fmla="*/ 63 w 130"/>
                  <a:gd name="T63" fmla="*/ 97 h 97"/>
                  <a:gd name="T64" fmla="*/ 60 w 130"/>
                  <a:gd name="T65" fmla="*/ 97 h 97"/>
                  <a:gd name="T66" fmla="*/ 59 w 130"/>
                  <a:gd name="T67" fmla="*/ 93 h 97"/>
                  <a:gd name="T68" fmla="*/ 54 w 130"/>
                  <a:gd name="T69" fmla="*/ 83 h 97"/>
                  <a:gd name="T70" fmla="*/ 20 w 130"/>
                  <a:gd name="T71" fmla="*/ 16 h 97"/>
                  <a:gd name="T72" fmla="*/ 20 w 130"/>
                  <a:gd name="T73" fmla="*/ 63 h 97"/>
                  <a:gd name="T74" fmla="*/ 20 w 130"/>
                  <a:gd name="T75" fmla="*/ 81 h 97"/>
                  <a:gd name="T76" fmla="*/ 22 w 130"/>
                  <a:gd name="T77" fmla="*/ 89 h 97"/>
                  <a:gd name="T78" fmla="*/ 24 w 130"/>
                  <a:gd name="T79" fmla="*/ 90 h 97"/>
                  <a:gd name="T80" fmla="*/ 34 w 130"/>
                  <a:gd name="T81" fmla="*/ 91 h 97"/>
                  <a:gd name="T82" fmla="*/ 34 w 130"/>
                  <a:gd name="T83" fmla="*/ 95 h 97"/>
                  <a:gd name="T84" fmla="*/ 17 w 130"/>
                  <a:gd name="T85" fmla="*/ 95 h 97"/>
                  <a:gd name="T86" fmla="*/ 0 w 130"/>
                  <a:gd name="T87" fmla="*/ 95 h 97"/>
                  <a:gd name="T88" fmla="*/ 0 w 130"/>
                  <a:gd name="T89" fmla="*/ 91 h 97"/>
                  <a:gd name="T90" fmla="*/ 10 w 130"/>
                  <a:gd name="T91" fmla="*/ 90 h 97"/>
                  <a:gd name="T92" fmla="*/ 12 w 130"/>
                  <a:gd name="T93" fmla="*/ 89 h 97"/>
                  <a:gd name="T94" fmla="*/ 13 w 130"/>
                  <a:gd name="T95" fmla="*/ 82 h 97"/>
                  <a:gd name="T96" fmla="*/ 14 w 130"/>
                  <a:gd name="T97" fmla="*/ 63 h 97"/>
                  <a:gd name="T98" fmla="*/ 14 w 130"/>
                  <a:gd name="T99" fmla="*/ 32 h 97"/>
                  <a:gd name="T100" fmla="*/ 13 w 130"/>
                  <a:gd name="T101" fmla="*/ 14 h 97"/>
                  <a:gd name="T102" fmla="*/ 12 w 130"/>
                  <a:gd name="T103" fmla="*/ 7 h 97"/>
                  <a:gd name="T104" fmla="*/ 10 w 130"/>
                  <a:gd name="T105" fmla="*/ 5 h 97"/>
                  <a:gd name="T106" fmla="*/ 0 w 130"/>
                  <a:gd name="T107" fmla="*/ 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0" h="97">
                    <a:moveTo>
                      <a:pt x="0" y="4"/>
                    </a:moveTo>
                    <a:cubicBezTo>
                      <a:pt x="0" y="0"/>
                      <a:pt x="0" y="0"/>
                      <a:pt x="0" y="0"/>
                    </a:cubicBezTo>
                    <a:cubicBezTo>
                      <a:pt x="4" y="0"/>
                      <a:pt x="9" y="0"/>
                      <a:pt x="14" y="0"/>
                    </a:cubicBezTo>
                    <a:cubicBezTo>
                      <a:pt x="18" y="0"/>
                      <a:pt x="23" y="0"/>
                      <a:pt x="27" y="0"/>
                    </a:cubicBezTo>
                    <a:cubicBezTo>
                      <a:pt x="31" y="9"/>
                      <a:pt x="35" y="17"/>
                      <a:pt x="38" y="24"/>
                    </a:cubicBezTo>
                    <a:cubicBezTo>
                      <a:pt x="65" y="76"/>
                      <a:pt x="65" y="76"/>
                      <a:pt x="65" y="76"/>
                    </a:cubicBezTo>
                    <a:cubicBezTo>
                      <a:pt x="89" y="28"/>
                      <a:pt x="89" y="28"/>
                      <a:pt x="89" y="28"/>
                    </a:cubicBezTo>
                    <a:cubicBezTo>
                      <a:pt x="96" y="15"/>
                      <a:pt x="100" y="5"/>
                      <a:pt x="102" y="0"/>
                    </a:cubicBezTo>
                    <a:cubicBezTo>
                      <a:pt x="107" y="0"/>
                      <a:pt x="112" y="0"/>
                      <a:pt x="115" y="0"/>
                    </a:cubicBezTo>
                    <a:cubicBezTo>
                      <a:pt x="118" y="0"/>
                      <a:pt x="123" y="0"/>
                      <a:pt x="130" y="0"/>
                    </a:cubicBezTo>
                    <a:cubicBezTo>
                      <a:pt x="130" y="4"/>
                      <a:pt x="130" y="4"/>
                      <a:pt x="130" y="4"/>
                    </a:cubicBezTo>
                    <a:cubicBezTo>
                      <a:pt x="125" y="4"/>
                      <a:pt x="121" y="5"/>
                      <a:pt x="120" y="5"/>
                    </a:cubicBezTo>
                    <a:cubicBezTo>
                      <a:pt x="119" y="5"/>
                      <a:pt x="118" y="6"/>
                      <a:pt x="118" y="7"/>
                    </a:cubicBezTo>
                    <a:cubicBezTo>
                      <a:pt x="117" y="8"/>
                      <a:pt x="117" y="10"/>
                      <a:pt x="117" y="13"/>
                    </a:cubicBezTo>
                    <a:cubicBezTo>
                      <a:pt x="116" y="14"/>
                      <a:pt x="116" y="20"/>
                      <a:pt x="116" y="32"/>
                    </a:cubicBezTo>
                    <a:cubicBezTo>
                      <a:pt x="116" y="63"/>
                      <a:pt x="116" y="63"/>
                      <a:pt x="116" y="63"/>
                    </a:cubicBezTo>
                    <a:cubicBezTo>
                      <a:pt x="116" y="69"/>
                      <a:pt x="116" y="75"/>
                      <a:pt x="117" y="81"/>
                    </a:cubicBezTo>
                    <a:cubicBezTo>
                      <a:pt x="117" y="85"/>
                      <a:pt x="117" y="88"/>
                      <a:pt x="118" y="89"/>
                    </a:cubicBezTo>
                    <a:cubicBezTo>
                      <a:pt x="118" y="89"/>
                      <a:pt x="119" y="90"/>
                      <a:pt x="120" y="90"/>
                    </a:cubicBezTo>
                    <a:cubicBezTo>
                      <a:pt x="121" y="91"/>
                      <a:pt x="125" y="91"/>
                      <a:pt x="130" y="91"/>
                    </a:cubicBezTo>
                    <a:cubicBezTo>
                      <a:pt x="130" y="95"/>
                      <a:pt x="130" y="95"/>
                      <a:pt x="130" y="95"/>
                    </a:cubicBezTo>
                    <a:cubicBezTo>
                      <a:pt x="121" y="95"/>
                      <a:pt x="114" y="95"/>
                      <a:pt x="110" y="95"/>
                    </a:cubicBezTo>
                    <a:cubicBezTo>
                      <a:pt x="107" y="95"/>
                      <a:pt x="100" y="95"/>
                      <a:pt x="89" y="95"/>
                    </a:cubicBezTo>
                    <a:cubicBezTo>
                      <a:pt x="89" y="91"/>
                      <a:pt x="89" y="91"/>
                      <a:pt x="89" y="91"/>
                    </a:cubicBezTo>
                    <a:cubicBezTo>
                      <a:pt x="95" y="91"/>
                      <a:pt x="98" y="91"/>
                      <a:pt x="100" y="90"/>
                    </a:cubicBezTo>
                    <a:cubicBezTo>
                      <a:pt x="101" y="90"/>
                      <a:pt x="102" y="89"/>
                      <a:pt x="102" y="89"/>
                    </a:cubicBezTo>
                    <a:cubicBezTo>
                      <a:pt x="103" y="88"/>
                      <a:pt x="103" y="86"/>
                      <a:pt x="103" y="82"/>
                    </a:cubicBezTo>
                    <a:cubicBezTo>
                      <a:pt x="103" y="81"/>
                      <a:pt x="103" y="75"/>
                      <a:pt x="103" y="63"/>
                    </a:cubicBezTo>
                    <a:cubicBezTo>
                      <a:pt x="103" y="14"/>
                      <a:pt x="103" y="14"/>
                      <a:pt x="103" y="14"/>
                    </a:cubicBezTo>
                    <a:cubicBezTo>
                      <a:pt x="79" y="62"/>
                      <a:pt x="79" y="62"/>
                      <a:pt x="79" y="62"/>
                    </a:cubicBezTo>
                    <a:cubicBezTo>
                      <a:pt x="75" y="70"/>
                      <a:pt x="72" y="76"/>
                      <a:pt x="70" y="81"/>
                    </a:cubicBezTo>
                    <a:cubicBezTo>
                      <a:pt x="69" y="84"/>
                      <a:pt x="66" y="89"/>
                      <a:pt x="63" y="97"/>
                    </a:cubicBezTo>
                    <a:cubicBezTo>
                      <a:pt x="60" y="97"/>
                      <a:pt x="60" y="97"/>
                      <a:pt x="60" y="97"/>
                    </a:cubicBezTo>
                    <a:cubicBezTo>
                      <a:pt x="60" y="95"/>
                      <a:pt x="59" y="94"/>
                      <a:pt x="59" y="93"/>
                    </a:cubicBezTo>
                    <a:cubicBezTo>
                      <a:pt x="54" y="83"/>
                      <a:pt x="54" y="83"/>
                      <a:pt x="54" y="83"/>
                    </a:cubicBezTo>
                    <a:cubicBezTo>
                      <a:pt x="20" y="16"/>
                      <a:pt x="20" y="16"/>
                      <a:pt x="20" y="16"/>
                    </a:cubicBezTo>
                    <a:cubicBezTo>
                      <a:pt x="20" y="63"/>
                      <a:pt x="20" y="63"/>
                      <a:pt x="20" y="63"/>
                    </a:cubicBezTo>
                    <a:cubicBezTo>
                      <a:pt x="20" y="69"/>
                      <a:pt x="20" y="75"/>
                      <a:pt x="20" y="81"/>
                    </a:cubicBezTo>
                    <a:cubicBezTo>
                      <a:pt x="21" y="85"/>
                      <a:pt x="21" y="88"/>
                      <a:pt x="22" y="89"/>
                    </a:cubicBezTo>
                    <a:cubicBezTo>
                      <a:pt x="22" y="89"/>
                      <a:pt x="23" y="90"/>
                      <a:pt x="24" y="90"/>
                    </a:cubicBezTo>
                    <a:cubicBezTo>
                      <a:pt x="25" y="91"/>
                      <a:pt x="29" y="91"/>
                      <a:pt x="34" y="91"/>
                    </a:cubicBezTo>
                    <a:cubicBezTo>
                      <a:pt x="34" y="95"/>
                      <a:pt x="34" y="95"/>
                      <a:pt x="34" y="95"/>
                    </a:cubicBezTo>
                    <a:cubicBezTo>
                      <a:pt x="17" y="95"/>
                      <a:pt x="17" y="95"/>
                      <a:pt x="17" y="95"/>
                    </a:cubicBezTo>
                    <a:cubicBezTo>
                      <a:pt x="0" y="95"/>
                      <a:pt x="0" y="95"/>
                      <a:pt x="0" y="95"/>
                    </a:cubicBezTo>
                    <a:cubicBezTo>
                      <a:pt x="0" y="91"/>
                      <a:pt x="0" y="91"/>
                      <a:pt x="0" y="91"/>
                    </a:cubicBezTo>
                    <a:cubicBezTo>
                      <a:pt x="5" y="91"/>
                      <a:pt x="8" y="91"/>
                      <a:pt x="10" y="90"/>
                    </a:cubicBezTo>
                    <a:cubicBezTo>
                      <a:pt x="11" y="90"/>
                      <a:pt x="12" y="89"/>
                      <a:pt x="12" y="89"/>
                    </a:cubicBezTo>
                    <a:cubicBezTo>
                      <a:pt x="13" y="88"/>
                      <a:pt x="13" y="86"/>
                      <a:pt x="13" y="82"/>
                    </a:cubicBezTo>
                    <a:cubicBezTo>
                      <a:pt x="13" y="81"/>
                      <a:pt x="13" y="75"/>
                      <a:pt x="14" y="63"/>
                    </a:cubicBezTo>
                    <a:cubicBezTo>
                      <a:pt x="14" y="32"/>
                      <a:pt x="14" y="32"/>
                      <a:pt x="14" y="32"/>
                    </a:cubicBezTo>
                    <a:cubicBezTo>
                      <a:pt x="14" y="26"/>
                      <a:pt x="13" y="20"/>
                      <a:pt x="13" y="14"/>
                    </a:cubicBezTo>
                    <a:cubicBezTo>
                      <a:pt x="13" y="10"/>
                      <a:pt x="13" y="8"/>
                      <a:pt x="12" y="7"/>
                    </a:cubicBezTo>
                    <a:cubicBezTo>
                      <a:pt x="12" y="6"/>
                      <a:pt x="11" y="5"/>
                      <a:pt x="10" y="5"/>
                    </a:cubicBezTo>
                    <a:cubicBezTo>
                      <a:pt x="8" y="5"/>
                      <a:pt x="5" y="4"/>
                      <a:pt x="0" y="4"/>
                    </a:cubicBezTo>
                    <a:close/>
                  </a:path>
                </a:pathLst>
              </a:custGeom>
              <a:grpFill/>
              <a:ln>
                <a:noFill/>
              </a:ln>
              <a:extLst/>
            </p:spPr>
            <p:txBody>
              <a:bodyPr/>
              <a:lstStyle/>
              <a:p>
                <a:endParaRPr lang="en-US" dirty="0"/>
              </a:p>
            </p:txBody>
          </p:sp>
          <p:sp>
            <p:nvSpPr>
              <p:cNvPr id="40" name="Freeform 17"/>
              <p:cNvSpPr>
                <a:spLocks noChangeAspect="1" noEditPoints="1"/>
              </p:cNvSpPr>
              <p:nvPr userDrawn="1"/>
            </p:nvSpPr>
            <p:spPr bwMode="auto">
              <a:xfrm>
                <a:off x="265113" y="6299200"/>
                <a:ext cx="87313" cy="79375"/>
              </a:xfrm>
              <a:custGeom>
                <a:avLst/>
                <a:gdLst>
                  <a:gd name="T0" fmla="*/ 15 w 107"/>
                  <a:gd name="T1" fmla="*/ 96 h 96"/>
                  <a:gd name="T2" fmla="*/ 33 w 107"/>
                  <a:gd name="T3" fmla="*/ 96 h 96"/>
                  <a:gd name="T4" fmla="*/ 33 w 107"/>
                  <a:gd name="T5" fmla="*/ 92 h 96"/>
                  <a:gd name="T6" fmla="*/ 24 w 107"/>
                  <a:gd name="T7" fmla="*/ 92 h 96"/>
                  <a:gd name="T8" fmla="*/ 21 w 107"/>
                  <a:gd name="T9" fmla="*/ 90 h 96"/>
                  <a:gd name="T10" fmla="*/ 21 w 107"/>
                  <a:gd name="T11" fmla="*/ 89 h 96"/>
                  <a:gd name="T12" fmla="*/ 23 w 107"/>
                  <a:gd name="T13" fmla="*/ 82 h 96"/>
                  <a:gd name="T14" fmla="*/ 30 w 107"/>
                  <a:gd name="T15" fmla="*/ 65 h 96"/>
                  <a:gd name="T16" fmla="*/ 71 w 107"/>
                  <a:gd name="T17" fmla="*/ 65 h 96"/>
                  <a:gd name="T18" fmla="*/ 80 w 107"/>
                  <a:gd name="T19" fmla="*/ 85 h 96"/>
                  <a:gd name="T20" fmla="*/ 81 w 107"/>
                  <a:gd name="T21" fmla="*/ 89 h 96"/>
                  <a:gd name="T22" fmla="*/ 80 w 107"/>
                  <a:gd name="T23" fmla="*/ 91 h 96"/>
                  <a:gd name="T24" fmla="*/ 78 w 107"/>
                  <a:gd name="T25" fmla="*/ 92 h 96"/>
                  <a:gd name="T26" fmla="*/ 68 w 107"/>
                  <a:gd name="T27" fmla="*/ 92 h 96"/>
                  <a:gd name="T28" fmla="*/ 68 w 107"/>
                  <a:gd name="T29" fmla="*/ 96 h 96"/>
                  <a:gd name="T30" fmla="*/ 91 w 107"/>
                  <a:gd name="T31" fmla="*/ 96 h 96"/>
                  <a:gd name="T32" fmla="*/ 107 w 107"/>
                  <a:gd name="T33" fmla="*/ 96 h 96"/>
                  <a:gd name="T34" fmla="*/ 107 w 107"/>
                  <a:gd name="T35" fmla="*/ 92 h 96"/>
                  <a:gd name="T36" fmla="*/ 99 w 107"/>
                  <a:gd name="T37" fmla="*/ 91 h 96"/>
                  <a:gd name="T38" fmla="*/ 96 w 107"/>
                  <a:gd name="T39" fmla="*/ 88 h 96"/>
                  <a:gd name="T40" fmla="*/ 87 w 107"/>
                  <a:gd name="T41" fmla="*/ 68 h 96"/>
                  <a:gd name="T42" fmla="*/ 56 w 107"/>
                  <a:gd name="T43" fmla="*/ 0 h 96"/>
                  <a:gd name="T44" fmla="*/ 52 w 107"/>
                  <a:gd name="T45" fmla="*/ 0 h 96"/>
                  <a:gd name="T46" fmla="*/ 40 w 107"/>
                  <a:gd name="T47" fmla="*/ 28 h 96"/>
                  <a:gd name="T48" fmla="*/ 22 w 107"/>
                  <a:gd name="T49" fmla="*/ 66 h 96"/>
                  <a:gd name="T50" fmla="*/ 13 w 107"/>
                  <a:gd name="T51" fmla="*/ 85 h 96"/>
                  <a:gd name="T52" fmla="*/ 9 w 107"/>
                  <a:gd name="T53" fmla="*/ 90 h 96"/>
                  <a:gd name="T54" fmla="*/ 7 w 107"/>
                  <a:gd name="T55" fmla="*/ 92 h 96"/>
                  <a:gd name="T56" fmla="*/ 0 w 107"/>
                  <a:gd name="T57" fmla="*/ 92 h 96"/>
                  <a:gd name="T58" fmla="*/ 0 w 107"/>
                  <a:gd name="T59" fmla="*/ 96 h 96"/>
                  <a:gd name="T60" fmla="*/ 15 w 107"/>
                  <a:gd name="T61" fmla="*/ 96 h 96"/>
                  <a:gd name="T62" fmla="*/ 51 w 107"/>
                  <a:gd name="T63" fmla="*/ 18 h 96"/>
                  <a:gd name="T64" fmla="*/ 68 w 107"/>
                  <a:gd name="T65" fmla="*/ 59 h 96"/>
                  <a:gd name="T66" fmla="*/ 33 w 107"/>
                  <a:gd name="T67" fmla="*/ 59 h 96"/>
                  <a:gd name="T68" fmla="*/ 51 w 107"/>
                  <a:gd name="T69" fmla="*/ 18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7" h="96">
                    <a:moveTo>
                      <a:pt x="15" y="96"/>
                    </a:moveTo>
                    <a:cubicBezTo>
                      <a:pt x="19" y="96"/>
                      <a:pt x="25" y="96"/>
                      <a:pt x="33" y="96"/>
                    </a:cubicBezTo>
                    <a:cubicBezTo>
                      <a:pt x="33" y="92"/>
                      <a:pt x="33" y="92"/>
                      <a:pt x="33" y="92"/>
                    </a:cubicBezTo>
                    <a:cubicBezTo>
                      <a:pt x="28" y="92"/>
                      <a:pt x="25" y="92"/>
                      <a:pt x="24" y="92"/>
                    </a:cubicBezTo>
                    <a:cubicBezTo>
                      <a:pt x="22" y="91"/>
                      <a:pt x="22" y="91"/>
                      <a:pt x="21" y="90"/>
                    </a:cubicBezTo>
                    <a:cubicBezTo>
                      <a:pt x="21" y="90"/>
                      <a:pt x="21" y="89"/>
                      <a:pt x="21" y="89"/>
                    </a:cubicBezTo>
                    <a:cubicBezTo>
                      <a:pt x="21" y="87"/>
                      <a:pt x="21" y="85"/>
                      <a:pt x="23" y="82"/>
                    </a:cubicBezTo>
                    <a:cubicBezTo>
                      <a:pt x="30" y="65"/>
                      <a:pt x="30" y="65"/>
                      <a:pt x="30" y="65"/>
                    </a:cubicBezTo>
                    <a:cubicBezTo>
                      <a:pt x="71" y="65"/>
                      <a:pt x="71" y="65"/>
                      <a:pt x="71" y="65"/>
                    </a:cubicBezTo>
                    <a:cubicBezTo>
                      <a:pt x="80" y="85"/>
                      <a:pt x="80" y="85"/>
                      <a:pt x="80" y="85"/>
                    </a:cubicBezTo>
                    <a:cubicBezTo>
                      <a:pt x="81" y="87"/>
                      <a:pt x="81" y="88"/>
                      <a:pt x="81" y="89"/>
                    </a:cubicBezTo>
                    <a:cubicBezTo>
                      <a:pt x="81" y="90"/>
                      <a:pt x="81" y="90"/>
                      <a:pt x="80" y="91"/>
                    </a:cubicBezTo>
                    <a:cubicBezTo>
                      <a:pt x="80" y="91"/>
                      <a:pt x="79" y="91"/>
                      <a:pt x="78" y="92"/>
                    </a:cubicBezTo>
                    <a:cubicBezTo>
                      <a:pt x="77" y="92"/>
                      <a:pt x="74" y="92"/>
                      <a:pt x="68" y="92"/>
                    </a:cubicBezTo>
                    <a:cubicBezTo>
                      <a:pt x="68" y="96"/>
                      <a:pt x="68" y="96"/>
                      <a:pt x="68" y="96"/>
                    </a:cubicBezTo>
                    <a:cubicBezTo>
                      <a:pt x="91" y="96"/>
                      <a:pt x="91" y="96"/>
                      <a:pt x="91" y="96"/>
                    </a:cubicBezTo>
                    <a:cubicBezTo>
                      <a:pt x="94" y="96"/>
                      <a:pt x="99" y="96"/>
                      <a:pt x="107" y="96"/>
                    </a:cubicBezTo>
                    <a:cubicBezTo>
                      <a:pt x="107" y="92"/>
                      <a:pt x="107" y="92"/>
                      <a:pt x="107" y="92"/>
                    </a:cubicBezTo>
                    <a:cubicBezTo>
                      <a:pt x="103" y="92"/>
                      <a:pt x="100" y="92"/>
                      <a:pt x="99" y="91"/>
                    </a:cubicBezTo>
                    <a:cubicBezTo>
                      <a:pt x="98" y="91"/>
                      <a:pt x="97" y="90"/>
                      <a:pt x="96" y="88"/>
                    </a:cubicBezTo>
                    <a:cubicBezTo>
                      <a:pt x="95" y="85"/>
                      <a:pt x="92" y="79"/>
                      <a:pt x="87" y="68"/>
                    </a:cubicBezTo>
                    <a:cubicBezTo>
                      <a:pt x="56" y="0"/>
                      <a:pt x="56" y="0"/>
                      <a:pt x="56" y="0"/>
                    </a:cubicBezTo>
                    <a:cubicBezTo>
                      <a:pt x="52" y="0"/>
                      <a:pt x="52" y="0"/>
                      <a:pt x="52" y="0"/>
                    </a:cubicBezTo>
                    <a:cubicBezTo>
                      <a:pt x="46" y="14"/>
                      <a:pt x="42" y="24"/>
                      <a:pt x="40" y="28"/>
                    </a:cubicBezTo>
                    <a:cubicBezTo>
                      <a:pt x="22" y="66"/>
                      <a:pt x="22" y="66"/>
                      <a:pt x="22" y="66"/>
                    </a:cubicBezTo>
                    <a:cubicBezTo>
                      <a:pt x="17" y="77"/>
                      <a:pt x="13" y="83"/>
                      <a:pt x="13" y="85"/>
                    </a:cubicBezTo>
                    <a:cubicBezTo>
                      <a:pt x="11" y="88"/>
                      <a:pt x="10" y="90"/>
                      <a:pt x="9" y="90"/>
                    </a:cubicBezTo>
                    <a:cubicBezTo>
                      <a:pt x="8" y="91"/>
                      <a:pt x="8" y="91"/>
                      <a:pt x="7" y="92"/>
                    </a:cubicBezTo>
                    <a:cubicBezTo>
                      <a:pt x="6" y="92"/>
                      <a:pt x="3" y="92"/>
                      <a:pt x="0" y="92"/>
                    </a:cubicBezTo>
                    <a:cubicBezTo>
                      <a:pt x="0" y="96"/>
                      <a:pt x="0" y="96"/>
                      <a:pt x="0" y="96"/>
                    </a:cubicBezTo>
                    <a:cubicBezTo>
                      <a:pt x="5" y="96"/>
                      <a:pt x="10" y="96"/>
                      <a:pt x="15" y="96"/>
                    </a:cubicBezTo>
                    <a:close/>
                    <a:moveTo>
                      <a:pt x="51" y="18"/>
                    </a:moveTo>
                    <a:cubicBezTo>
                      <a:pt x="68" y="59"/>
                      <a:pt x="68" y="59"/>
                      <a:pt x="68" y="59"/>
                    </a:cubicBezTo>
                    <a:cubicBezTo>
                      <a:pt x="33" y="59"/>
                      <a:pt x="33" y="59"/>
                      <a:pt x="33" y="59"/>
                    </a:cubicBezTo>
                    <a:lnTo>
                      <a:pt x="51" y="18"/>
                    </a:lnTo>
                    <a:close/>
                  </a:path>
                </a:pathLst>
              </a:custGeom>
              <a:grpFill/>
              <a:ln>
                <a:noFill/>
              </a:ln>
              <a:extLst/>
            </p:spPr>
            <p:txBody>
              <a:bodyPr/>
              <a:lstStyle/>
              <a:p>
                <a:endParaRPr lang="en-US" dirty="0"/>
              </a:p>
            </p:txBody>
          </p:sp>
          <p:sp>
            <p:nvSpPr>
              <p:cNvPr id="41" name="Freeform 18"/>
              <p:cNvSpPr>
                <a:spLocks noChangeAspect="1"/>
              </p:cNvSpPr>
              <p:nvPr userDrawn="1"/>
            </p:nvSpPr>
            <p:spPr bwMode="auto">
              <a:xfrm>
                <a:off x="336550" y="6300788"/>
                <a:ext cx="77788" cy="69850"/>
              </a:xfrm>
              <a:custGeom>
                <a:avLst/>
                <a:gdLst>
                  <a:gd name="T0" fmla="*/ 77 w 105"/>
                  <a:gd name="T1" fmla="*/ 14 h 95"/>
                  <a:gd name="T2" fmla="*/ 82 w 105"/>
                  <a:gd name="T3" fmla="*/ 7 h 95"/>
                  <a:gd name="T4" fmla="*/ 80 w 105"/>
                  <a:gd name="T5" fmla="*/ 5 h 95"/>
                  <a:gd name="T6" fmla="*/ 70 w 105"/>
                  <a:gd name="T7" fmla="*/ 4 h 95"/>
                  <a:gd name="T8" fmla="*/ 70 w 105"/>
                  <a:gd name="T9" fmla="*/ 0 h 95"/>
                  <a:gd name="T10" fmla="*/ 89 w 105"/>
                  <a:gd name="T11" fmla="*/ 0 h 95"/>
                  <a:gd name="T12" fmla="*/ 105 w 105"/>
                  <a:gd name="T13" fmla="*/ 0 h 95"/>
                  <a:gd name="T14" fmla="*/ 105 w 105"/>
                  <a:gd name="T15" fmla="*/ 4 h 95"/>
                  <a:gd name="T16" fmla="*/ 96 w 105"/>
                  <a:gd name="T17" fmla="*/ 5 h 95"/>
                  <a:gd name="T18" fmla="*/ 92 w 105"/>
                  <a:gd name="T19" fmla="*/ 7 h 95"/>
                  <a:gd name="T20" fmla="*/ 87 w 105"/>
                  <a:gd name="T21" fmla="*/ 13 h 95"/>
                  <a:gd name="T22" fmla="*/ 66 w 105"/>
                  <a:gd name="T23" fmla="*/ 43 h 95"/>
                  <a:gd name="T24" fmla="*/ 59 w 105"/>
                  <a:gd name="T25" fmla="*/ 54 h 95"/>
                  <a:gd name="T26" fmla="*/ 59 w 105"/>
                  <a:gd name="T27" fmla="*/ 58 h 95"/>
                  <a:gd name="T28" fmla="*/ 59 w 105"/>
                  <a:gd name="T29" fmla="*/ 63 h 95"/>
                  <a:gd name="T30" fmla="*/ 59 w 105"/>
                  <a:gd name="T31" fmla="*/ 81 h 95"/>
                  <a:gd name="T32" fmla="*/ 60 w 105"/>
                  <a:gd name="T33" fmla="*/ 89 h 95"/>
                  <a:gd name="T34" fmla="*/ 63 w 105"/>
                  <a:gd name="T35" fmla="*/ 90 h 95"/>
                  <a:gd name="T36" fmla="*/ 73 w 105"/>
                  <a:gd name="T37" fmla="*/ 91 h 95"/>
                  <a:gd name="T38" fmla="*/ 73 w 105"/>
                  <a:gd name="T39" fmla="*/ 95 h 95"/>
                  <a:gd name="T40" fmla="*/ 53 w 105"/>
                  <a:gd name="T41" fmla="*/ 95 h 95"/>
                  <a:gd name="T42" fmla="*/ 32 w 105"/>
                  <a:gd name="T43" fmla="*/ 95 h 95"/>
                  <a:gd name="T44" fmla="*/ 32 w 105"/>
                  <a:gd name="T45" fmla="*/ 91 h 95"/>
                  <a:gd name="T46" fmla="*/ 42 w 105"/>
                  <a:gd name="T47" fmla="*/ 90 h 95"/>
                  <a:gd name="T48" fmla="*/ 44 w 105"/>
                  <a:gd name="T49" fmla="*/ 89 h 95"/>
                  <a:gd name="T50" fmla="*/ 45 w 105"/>
                  <a:gd name="T51" fmla="*/ 82 h 95"/>
                  <a:gd name="T52" fmla="*/ 46 w 105"/>
                  <a:gd name="T53" fmla="*/ 63 h 95"/>
                  <a:gd name="T54" fmla="*/ 46 w 105"/>
                  <a:gd name="T55" fmla="*/ 56 h 95"/>
                  <a:gd name="T56" fmla="*/ 43 w 105"/>
                  <a:gd name="T57" fmla="*/ 50 h 95"/>
                  <a:gd name="T58" fmla="*/ 35 w 105"/>
                  <a:gd name="T59" fmla="*/ 39 h 95"/>
                  <a:gd name="T60" fmla="*/ 17 w 105"/>
                  <a:gd name="T61" fmla="*/ 13 h 95"/>
                  <a:gd name="T62" fmla="*/ 13 w 105"/>
                  <a:gd name="T63" fmla="*/ 7 h 95"/>
                  <a:gd name="T64" fmla="*/ 9 w 105"/>
                  <a:gd name="T65" fmla="*/ 5 h 95"/>
                  <a:gd name="T66" fmla="*/ 0 w 105"/>
                  <a:gd name="T67" fmla="*/ 4 h 95"/>
                  <a:gd name="T68" fmla="*/ 0 w 105"/>
                  <a:gd name="T69" fmla="*/ 0 h 95"/>
                  <a:gd name="T70" fmla="*/ 17 w 105"/>
                  <a:gd name="T71" fmla="*/ 0 h 95"/>
                  <a:gd name="T72" fmla="*/ 43 w 105"/>
                  <a:gd name="T73" fmla="*/ 0 h 95"/>
                  <a:gd name="T74" fmla="*/ 43 w 105"/>
                  <a:gd name="T75" fmla="*/ 4 h 95"/>
                  <a:gd name="T76" fmla="*/ 32 w 105"/>
                  <a:gd name="T77" fmla="*/ 5 h 95"/>
                  <a:gd name="T78" fmla="*/ 30 w 105"/>
                  <a:gd name="T79" fmla="*/ 7 h 95"/>
                  <a:gd name="T80" fmla="*/ 34 w 105"/>
                  <a:gd name="T81" fmla="*/ 14 h 95"/>
                  <a:gd name="T82" fmla="*/ 55 w 105"/>
                  <a:gd name="T83" fmla="*/ 48 h 95"/>
                  <a:gd name="T84" fmla="*/ 77 w 105"/>
                  <a:gd name="T85" fmla="*/ 14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5" h="95">
                    <a:moveTo>
                      <a:pt x="77" y="14"/>
                    </a:moveTo>
                    <a:cubicBezTo>
                      <a:pt x="80" y="10"/>
                      <a:pt x="82" y="7"/>
                      <a:pt x="82" y="7"/>
                    </a:cubicBezTo>
                    <a:cubicBezTo>
                      <a:pt x="82" y="6"/>
                      <a:pt x="81" y="5"/>
                      <a:pt x="80" y="5"/>
                    </a:cubicBezTo>
                    <a:cubicBezTo>
                      <a:pt x="79" y="5"/>
                      <a:pt x="75" y="4"/>
                      <a:pt x="70" y="4"/>
                    </a:cubicBezTo>
                    <a:cubicBezTo>
                      <a:pt x="70" y="0"/>
                      <a:pt x="70" y="0"/>
                      <a:pt x="70" y="0"/>
                    </a:cubicBezTo>
                    <a:cubicBezTo>
                      <a:pt x="79" y="0"/>
                      <a:pt x="84" y="0"/>
                      <a:pt x="89" y="0"/>
                    </a:cubicBezTo>
                    <a:cubicBezTo>
                      <a:pt x="93" y="0"/>
                      <a:pt x="96" y="0"/>
                      <a:pt x="105" y="0"/>
                    </a:cubicBezTo>
                    <a:cubicBezTo>
                      <a:pt x="105" y="4"/>
                      <a:pt x="105" y="4"/>
                      <a:pt x="105" y="4"/>
                    </a:cubicBezTo>
                    <a:cubicBezTo>
                      <a:pt x="100" y="4"/>
                      <a:pt x="97" y="5"/>
                      <a:pt x="96" y="5"/>
                    </a:cubicBezTo>
                    <a:cubicBezTo>
                      <a:pt x="95" y="5"/>
                      <a:pt x="93" y="6"/>
                      <a:pt x="92" y="7"/>
                    </a:cubicBezTo>
                    <a:cubicBezTo>
                      <a:pt x="91" y="7"/>
                      <a:pt x="89" y="10"/>
                      <a:pt x="87" y="13"/>
                    </a:cubicBezTo>
                    <a:cubicBezTo>
                      <a:pt x="66" y="43"/>
                      <a:pt x="66" y="43"/>
                      <a:pt x="66" y="43"/>
                    </a:cubicBezTo>
                    <a:cubicBezTo>
                      <a:pt x="62" y="49"/>
                      <a:pt x="60" y="53"/>
                      <a:pt x="59" y="54"/>
                    </a:cubicBezTo>
                    <a:cubicBezTo>
                      <a:pt x="59" y="56"/>
                      <a:pt x="59" y="57"/>
                      <a:pt x="59" y="58"/>
                    </a:cubicBezTo>
                    <a:cubicBezTo>
                      <a:pt x="59" y="63"/>
                      <a:pt x="59" y="63"/>
                      <a:pt x="59" y="63"/>
                    </a:cubicBezTo>
                    <a:cubicBezTo>
                      <a:pt x="59" y="69"/>
                      <a:pt x="59" y="75"/>
                      <a:pt x="59" y="81"/>
                    </a:cubicBezTo>
                    <a:cubicBezTo>
                      <a:pt x="59" y="85"/>
                      <a:pt x="60" y="88"/>
                      <a:pt x="60" y="89"/>
                    </a:cubicBezTo>
                    <a:cubicBezTo>
                      <a:pt x="61" y="89"/>
                      <a:pt x="61" y="90"/>
                      <a:pt x="63" y="90"/>
                    </a:cubicBezTo>
                    <a:cubicBezTo>
                      <a:pt x="64" y="91"/>
                      <a:pt x="67" y="91"/>
                      <a:pt x="73" y="91"/>
                    </a:cubicBezTo>
                    <a:cubicBezTo>
                      <a:pt x="73" y="95"/>
                      <a:pt x="73" y="95"/>
                      <a:pt x="73" y="95"/>
                    </a:cubicBezTo>
                    <a:cubicBezTo>
                      <a:pt x="65" y="95"/>
                      <a:pt x="58" y="95"/>
                      <a:pt x="53" y="95"/>
                    </a:cubicBezTo>
                    <a:cubicBezTo>
                      <a:pt x="47" y="95"/>
                      <a:pt x="40" y="95"/>
                      <a:pt x="32" y="95"/>
                    </a:cubicBezTo>
                    <a:cubicBezTo>
                      <a:pt x="32" y="91"/>
                      <a:pt x="32" y="91"/>
                      <a:pt x="32" y="91"/>
                    </a:cubicBezTo>
                    <a:cubicBezTo>
                      <a:pt x="37" y="91"/>
                      <a:pt x="40" y="91"/>
                      <a:pt x="42" y="90"/>
                    </a:cubicBezTo>
                    <a:cubicBezTo>
                      <a:pt x="43" y="90"/>
                      <a:pt x="44" y="90"/>
                      <a:pt x="44" y="89"/>
                    </a:cubicBezTo>
                    <a:cubicBezTo>
                      <a:pt x="45" y="88"/>
                      <a:pt x="45" y="86"/>
                      <a:pt x="45" y="82"/>
                    </a:cubicBezTo>
                    <a:cubicBezTo>
                      <a:pt x="45" y="81"/>
                      <a:pt x="45" y="75"/>
                      <a:pt x="46" y="63"/>
                    </a:cubicBezTo>
                    <a:cubicBezTo>
                      <a:pt x="46" y="56"/>
                      <a:pt x="46" y="56"/>
                      <a:pt x="46" y="56"/>
                    </a:cubicBezTo>
                    <a:cubicBezTo>
                      <a:pt x="45" y="54"/>
                      <a:pt x="44" y="52"/>
                      <a:pt x="43" y="50"/>
                    </a:cubicBezTo>
                    <a:cubicBezTo>
                      <a:pt x="42" y="49"/>
                      <a:pt x="40" y="45"/>
                      <a:pt x="35" y="39"/>
                    </a:cubicBezTo>
                    <a:cubicBezTo>
                      <a:pt x="17" y="13"/>
                      <a:pt x="17" y="13"/>
                      <a:pt x="17" y="13"/>
                    </a:cubicBezTo>
                    <a:cubicBezTo>
                      <a:pt x="15" y="10"/>
                      <a:pt x="14" y="7"/>
                      <a:pt x="13" y="7"/>
                    </a:cubicBezTo>
                    <a:cubicBezTo>
                      <a:pt x="12" y="6"/>
                      <a:pt x="10" y="5"/>
                      <a:pt x="9" y="5"/>
                    </a:cubicBezTo>
                    <a:cubicBezTo>
                      <a:pt x="8" y="5"/>
                      <a:pt x="6" y="4"/>
                      <a:pt x="0" y="4"/>
                    </a:cubicBezTo>
                    <a:cubicBezTo>
                      <a:pt x="0" y="0"/>
                      <a:pt x="0" y="0"/>
                      <a:pt x="0" y="0"/>
                    </a:cubicBezTo>
                    <a:cubicBezTo>
                      <a:pt x="9" y="0"/>
                      <a:pt x="12" y="0"/>
                      <a:pt x="17" y="0"/>
                    </a:cubicBezTo>
                    <a:cubicBezTo>
                      <a:pt x="22" y="0"/>
                      <a:pt x="34" y="0"/>
                      <a:pt x="43" y="0"/>
                    </a:cubicBezTo>
                    <a:cubicBezTo>
                      <a:pt x="43" y="4"/>
                      <a:pt x="43" y="4"/>
                      <a:pt x="43" y="4"/>
                    </a:cubicBezTo>
                    <a:cubicBezTo>
                      <a:pt x="38" y="4"/>
                      <a:pt x="33" y="5"/>
                      <a:pt x="32" y="5"/>
                    </a:cubicBezTo>
                    <a:cubicBezTo>
                      <a:pt x="31" y="5"/>
                      <a:pt x="30" y="6"/>
                      <a:pt x="30" y="7"/>
                    </a:cubicBezTo>
                    <a:cubicBezTo>
                      <a:pt x="30" y="7"/>
                      <a:pt x="31" y="10"/>
                      <a:pt x="34" y="14"/>
                    </a:cubicBezTo>
                    <a:cubicBezTo>
                      <a:pt x="55" y="48"/>
                      <a:pt x="55" y="48"/>
                      <a:pt x="55" y="48"/>
                    </a:cubicBezTo>
                    <a:lnTo>
                      <a:pt x="77" y="14"/>
                    </a:lnTo>
                    <a:close/>
                  </a:path>
                </a:pathLst>
              </a:custGeom>
              <a:grpFill/>
              <a:ln>
                <a:noFill/>
              </a:ln>
              <a:extLst/>
            </p:spPr>
            <p:txBody>
              <a:bodyPr/>
              <a:lstStyle/>
              <a:p>
                <a:endParaRPr lang="en-US" dirty="0"/>
              </a:p>
            </p:txBody>
          </p:sp>
          <p:sp>
            <p:nvSpPr>
              <p:cNvPr id="42" name="Freeform 19"/>
              <p:cNvSpPr>
                <a:spLocks noChangeAspect="1" noEditPoints="1"/>
              </p:cNvSpPr>
              <p:nvPr userDrawn="1"/>
            </p:nvSpPr>
            <p:spPr bwMode="auto">
              <a:xfrm>
                <a:off x="420688" y="6299200"/>
                <a:ext cx="85725" cy="80963"/>
              </a:xfrm>
              <a:custGeom>
                <a:avLst/>
                <a:gdLst>
                  <a:gd name="T0" fmla="*/ 19 w 106"/>
                  <a:gd name="T1" fmla="*/ 24 h 99"/>
                  <a:gd name="T2" fmla="*/ 31 w 106"/>
                  <a:gd name="T3" fmla="*/ 10 h 99"/>
                  <a:gd name="T4" fmla="*/ 51 w 106"/>
                  <a:gd name="T5" fmla="*/ 5 h 99"/>
                  <a:gd name="T6" fmla="*/ 66 w 106"/>
                  <a:gd name="T7" fmla="*/ 8 h 99"/>
                  <a:gd name="T8" fmla="*/ 76 w 106"/>
                  <a:gd name="T9" fmla="*/ 13 h 99"/>
                  <a:gd name="T10" fmla="*/ 84 w 106"/>
                  <a:gd name="T11" fmla="*/ 21 h 99"/>
                  <a:gd name="T12" fmla="*/ 88 w 106"/>
                  <a:gd name="T13" fmla="*/ 31 h 99"/>
                  <a:gd name="T14" fmla="*/ 91 w 106"/>
                  <a:gd name="T15" fmla="*/ 51 h 99"/>
                  <a:gd name="T16" fmla="*/ 87 w 106"/>
                  <a:gd name="T17" fmla="*/ 73 h 99"/>
                  <a:gd name="T18" fmla="*/ 75 w 106"/>
                  <a:gd name="T19" fmla="*/ 88 h 99"/>
                  <a:gd name="T20" fmla="*/ 55 w 106"/>
                  <a:gd name="T21" fmla="*/ 93 h 99"/>
                  <a:gd name="T22" fmla="*/ 40 w 106"/>
                  <a:gd name="T23" fmla="*/ 91 h 99"/>
                  <a:gd name="T24" fmla="*/ 28 w 106"/>
                  <a:gd name="T25" fmla="*/ 82 h 99"/>
                  <a:gd name="T26" fmla="*/ 19 w 106"/>
                  <a:gd name="T27" fmla="*/ 69 h 99"/>
                  <a:gd name="T28" fmla="*/ 16 w 106"/>
                  <a:gd name="T29" fmla="*/ 57 h 99"/>
                  <a:gd name="T30" fmla="*/ 14 w 106"/>
                  <a:gd name="T31" fmla="*/ 45 h 99"/>
                  <a:gd name="T32" fmla="*/ 19 w 106"/>
                  <a:gd name="T33" fmla="*/ 24 h 99"/>
                  <a:gd name="T34" fmla="*/ 3 w 106"/>
                  <a:gd name="T35" fmla="*/ 69 h 99"/>
                  <a:gd name="T36" fmla="*/ 13 w 106"/>
                  <a:gd name="T37" fmla="*/ 86 h 99"/>
                  <a:gd name="T38" fmla="*/ 29 w 106"/>
                  <a:gd name="T39" fmla="*/ 96 h 99"/>
                  <a:gd name="T40" fmla="*/ 50 w 106"/>
                  <a:gd name="T41" fmla="*/ 99 h 99"/>
                  <a:gd name="T42" fmla="*/ 90 w 106"/>
                  <a:gd name="T43" fmla="*/ 84 h 99"/>
                  <a:gd name="T44" fmla="*/ 106 w 106"/>
                  <a:gd name="T45" fmla="*/ 46 h 99"/>
                  <a:gd name="T46" fmla="*/ 105 w 106"/>
                  <a:gd name="T47" fmla="*/ 33 h 99"/>
                  <a:gd name="T48" fmla="*/ 101 w 106"/>
                  <a:gd name="T49" fmla="*/ 22 h 99"/>
                  <a:gd name="T50" fmla="*/ 91 w 106"/>
                  <a:gd name="T51" fmla="*/ 11 h 99"/>
                  <a:gd name="T52" fmla="*/ 75 w 106"/>
                  <a:gd name="T53" fmla="*/ 3 h 99"/>
                  <a:gd name="T54" fmla="*/ 54 w 106"/>
                  <a:gd name="T55" fmla="*/ 0 h 99"/>
                  <a:gd name="T56" fmla="*/ 32 w 106"/>
                  <a:gd name="T57" fmla="*/ 3 h 99"/>
                  <a:gd name="T58" fmla="*/ 14 w 106"/>
                  <a:gd name="T59" fmla="*/ 14 h 99"/>
                  <a:gd name="T60" fmla="*/ 3 w 106"/>
                  <a:gd name="T61" fmla="*/ 30 h 99"/>
                  <a:gd name="T62" fmla="*/ 0 w 106"/>
                  <a:gd name="T63" fmla="*/ 50 h 99"/>
                  <a:gd name="T64" fmla="*/ 3 w 106"/>
                  <a:gd name="T65" fmla="*/ 69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6" h="99">
                    <a:moveTo>
                      <a:pt x="19" y="24"/>
                    </a:moveTo>
                    <a:cubicBezTo>
                      <a:pt x="22" y="18"/>
                      <a:pt x="26" y="13"/>
                      <a:pt x="31" y="10"/>
                    </a:cubicBezTo>
                    <a:cubicBezTo>
                      <a:pt x="37" y="7"/>
                      <a:pt x="44" y="5"/>
                      <a:pt x="51" y="5"/>
                    </a:cubicBezTo>
                    <a:cubicBezTo>
                      <a:pt x="56" y="5"/>
                      <a:pt x="61" y="6"/>
                      <a:pt x="66" y="8"/>
                    </a:cubicBezTo>
                    <a:cubicBezTo>
                      <a:pt x="70" y="9"/>
                      <a:pt x="74" y="11"/>
                      <a:pt x="76" y="13"/>
                    </a:cubicBezTo>
                    <a:cubicBezTo>
                      <a:pt x="79" y="16"/>
                      <a:pt x="82" y="18"/>
                      <a:pt x="84" y="21"/>
                    </a:cubicBezTo>
                    <a:cubicBezTo>
                      <a:pt x="86" y="24"/>
                      <a:pt x="87" y="27"/>
                      <a:pt x="88" y="31"/>
                    </a:cubicBezTo>
                    <a:cubicBezTo>
                      <a:pt x="90" y="37"/>
                      <a:pt x="91" y="44"/>
                      <a:pt x="91" y="51"/>
                    </a:cubicBezTo>
                    <a:cubicBezTo>
                      <a:pt x="91" y="59"/>
                      <a:pt x="90" y="67"/>
                      <a:pt x="87" y="73"/>
                    </a:cubicBezTo>
                    <a:cubicBezTo>
                      <a:pt x="85" y="79"/>
                      <a:pt x="80" y="84"/>
                      <a:pt x="75" y="88"/>
                    </a:cubicBezTo>
                    <a:cubicBezTo>
                      <a:pt x="69" y="91"/>
                      <a:pt x="63" y="93"/>
                      <a:pt x="55" y="93"/>
                    </a:cubicBezTo>
                    <a:cubicBezTo>
                      <a:pt x="50" y="93"/>
                      <a:pt x="45" y="92"/>
                      <a:pt x="40" y="91"/>
                    </a:cubicBezTo>
                    <a:cubicBezTo>
                      <a:pt x="36" y="89"/>
                      <a:pt x="32" y="86"/>
                      <a:pt x="28" y="82"/>
                    </a:cubicBezTo>
                    <a:cubicBezTo>
                      <a:pt x="24" y="79"/>
                      <a:pt x="21" y="74"/>
                      <a:pt x="19" y="69"/>
                    </a:cubicBezTo>
                    <a:cubicBezTo>
                      <a:pt x="18" y="66"/>
                      <a:pt x="17" y="62"/>
                      <a:pt x="16" y="57"/>
                    </a:cubicBezTo>
                    <a:cubicBezTo>
                      <a:pt x="15" y="53"/>
                      <a:pt x="14" y="49"/>
                      <a:pt x="14" y="45"/>
                    </a:cubicBezTo>
                    <a:cubicBezTo>
                      <a:pt x="14" y="37"/>
                      <a:pt x="16" y="30"/>
                      <a:pt x="19" y="24"/>
                    </a:cubicBezTo>
                    <a:close/>
                    <a:moveTo>
                      <a:pt x="3" y="69"/>
                    </a:moveTo>
                    <a:cubicBezTo>
                      <a:pt x="5" y="76"/>
                      <a:pt x="9" y="81"/>
                      <a:pt x="13" y="86"/>
                    </a:cubicBezTo>
                    <a:cubicBezTo>
                      <a:pt x="18" y="90"/>
                      <a:pt x="23" y="94"/>
                      <a:pt x="29" y="96"/>
                    </a:cubicBezTo>
                    <a:cubicBezTo>
                      <a:pt x="36" y="98"/>
                      <a:pt x="43" y="99"/>
                      <a:pt x="50" y="99"/>
                    </a:cubicBezTo>
                    <a:cubicBezTo>
                      <a:pt x="66" y="99"/>
                      <a:pt x="80" y="94"/>
                      <a:pt x="90" y="84"/>
                    </a:cubicBezTo>
                    <a:cubicBezTo>
                      <a:pt x="101" y="74"/>
                      <a:pt x="106" y="62"/>
                      <a:pt x="106" y="46"/>
                    </a:cubicBezTo>
                    <a:cubicBezTo>
                      <a:pt x="106" y="42"/>
                      <a:pt x="106" y="37"/>
                      <a:pt x="105" y="33"/>
                    </a:cubicBezTo>
                    <a:cubicBezTo>
                      <a:pt x="104" y="29"/>
                      <a:pt x="102" y="25"/>
                      <a:pt x="101" y="22"/>
                    </a:cubicBezTo>
                    <a:cubicBezTo>
                      <a:pt x="98" y="18"/>
                      <a:pt x="95" y="15"/>
                      <a:pt x="91" y="11"/>
                    </a:cubicBezTo>
                    <a:cubicBezTo>
                      <a:pt x="87" y="8"/>
                      <a:pt x="82" y="5"/>
                      <a:pt x="75" y="3"/>
                    </a:cubicBezTo>
                    <a:cubicBezTo>
                      <a:pt x="69" y="1"/>
                      <a:pt x="62" y="0"/>
                      <a:pt x="54" y="0"/>
                    </a:cubicBezTo>
                    <a:cubicBezTo>
                      <a:pt x="46" y="0"/>
                      <a:pt x="38" y="1"/>
                      <a:pt x="32" y="3"/>
                    </a:cubicBezTo>
                    <a:cubicBezTo>
                      <a:pt x="25" y="6"/>
                      <a:pt x="19" y="9"/>
                      <a:pt x="14" y="14"/>
                    </a:cubicBezTo>
                    <a:cubicBezTo>
                      <a:pt x="9" y="19"/>
                      <a:pt x="5" y="24"/>
                      <a:pt x="3" y="30"/>
                    </a:cubicBezTo>
                    <a:cubicBezTo>
                      <a:pt x="1" y="36"/>
                      <a:pt x="0" y="43"/>
                      <a:pt x="0" y="50"/>
                    </a:cubicBezTo>
                    <a:cubicBezTo>
                      <a:pt x="0" y="56"/>
                      <a:pt x="1" y="63"/>
                      <a:pt x="3" y="69"/>
                    </a:cubicBezTo>
                    <a:close/>
                  </a:path>
                </a:pathLst>
              </a:custGeom>
              <a:grpFill/>
              <a:ln>
                <a:noFill/>
              </a:ln>
              <a:extLst/>
            </p:spPr>
            <p:txBody>
              <a:bodyPr/>
              <a:lstStyle/>
              <a:p>
                <a:endParaRPr lang="en-US" dirty="0"/>
              </a:p>
            </p:txBody>
          </p:sp>
        </p:grpSp>
      </p:grpSp>
    </p:spTree>
    <p:extLst>
      <p:ext uri="{BB962C8B-B14F-4D97-AF65-F5344CB8AC3E}">
        <p14:creationId xmlns:p14="http://schemas.microsoft.com/office/powerpoint/2010/main" val="780499835"/>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82E6173-C76E-4A9B-974F-2648945F33A6}" type="datetimeFigureOut">
              <a:rPr lang="en-US" smtClean="0"/>
              <a:t>3/28/2013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A2933E7-78F5-43F7-931E-F79EC810BB82}" type="slidenum">
              <a:rPr lang="en-US" smtClean="0"/>
              <a:t>‹#›</a:t>
            </a:fld>
            <a:endParaRPr lang="en-US"/>
          </a:p>
        </p:txBody>
      </p:sp>
      <p:grpSp>
        <p:nvGrpSpPr>
          <p:cNvPr id="17" name="Group 16"/>
          <p:cNvGrpSpPr/>
          <p:nvPr/>
        </p:nvGrpSpPr>
        <p:grpSpPr>
          <a:xfrm>
            <a:off x="120650" y="6299200"/>
            <a:ext cx="420688" cy="458788"/>
            <a:chOff x="120650" y="6299200"/>
            <a:chExt cx="420688" cy="458788"/>
          </a:xfrm>
          <a:solidFill>
            <a:srgbClr val="FFFFFF"/>
          </a:solidFill>
        </p:grpSpPr>
        <p:sp>
          <p:nvSpPr>
            <p:cNvPr id="30" name="Freeform 9"/>
            <p:cNvSpPr>
              <a:spLocks noChangeAspect="1" noEditPoints="1"/>
            </p:cNvSpPr>
            <p:nvPr userDrawn="1"/>
          </p:nvSpPr>
          <p:spPr bwMode="auto">
            <a:xfrm>
              <a:off x="184150" y="6523038"/>
              <a:ext cx="293688" cy="234950"/>
            </a:xfrm>
            <a:custGeom>
              <a:avLst/>
              <a:gdLst>
                <a:gd name="T0" fmla="*/ 283 w 359"/>
                <a:gd name="T1" fmla="*/ 0 h 287"/>
                <a:gd name="T2" fmla="*/ 207 w 359"/>
                <a:gd name="T3" fmla="*/ 0 h 287"/>
                <a:gd name="T4" fmla="*/ 207 w 359"/>
                <a:gd name="T5" fmla="*/ 86 h 287"/>
                <a:gd name="T6" fmla="*/ 244 w 359"/>
                <a:gd name="T7" fmla="*/ 171 h 287"/>
                <a:gd name="T8" fmla="*/ 244 w 359"/>
                <a:gd name="T9" fmla="*/ 159 h 287"/>
                <a:gd name="T10" fmla="*/ 224 w 359"/>
                <a:gd name="T11" fmla="*/ 96 h 287"/>
                <a:gd name="T12" fmla="*/ 224 w 359"/>
                <a:gd name="T13" fmla="*/ 74 h 287"/>
                <a:gd name="T14" fmla="*/ 253 w 359"/>
                <a:gd name="T15" fmla="*/ 74 h 287"/>
                <a:gd name="T16" fmla="*/ 253 w 359"/>
                <a:gd name="T17" fmla="*/ 171 h 287"/>
                <a:gd name="T18" fmla="*/ 180 w 359"/>
                <a:gd name="T19" fmla="*/ 280 h 287"/>
                <a:gd name="T20" fmla="*/ 106 w 359"/>
                <a:gd name="T21" fmla="*/ 177 h 287"/>
                <a:gd name="T22" fmla="*/ 151 w 359"/>
                <a:gd name="T23" fmla="*/ 86 h 287"/>
                <a:gd name="T24" fmla="*/ 151 w 359"/>
                <a:gd name="T25" fmla="*/ 74 h 287"/>
                <a:gd name="T26" fmla="*/ 180 w 359"/>
                <a:gd name="T27" fmla="*/ 74 h 287"/>
                <a:gd name="T28" fmla="*/ 198 w 359"/>
                <a:gd name="T29" fmla="*/ 74 h 287"/>
                <a:gd name="T30" fmla="*/ 198 w 359"/>
                <a:gd name="T31" fmla="*/ 56 h 287"/>
                <a:gd name="T32" fmla="*/ 180 w 359"/>
                <a:gd name="T33" fmla="*/ 56 h 287"/>
                <a:gd name="T34" fmla="*/ 151 w 359"/>
                <a:gd name="T35" fmla="*/ 56 h 287"/>
                <a:gd name="T36" fmla="*/ 151 w 359"/>
                <a:gd name="T37" fmla="*/ 56 h 287"/>
                <a:gd name="T38" fmla="*/ 134 w 359"/>
                <a:gd name="T39" fmla="*/ 56 h 287"/>
                <a:gd name="T40" fmla="*/ 134 w 359"/>
                <a:gd name="T41" fmla="*/ 56 h 287"/>
                <a:gd name="T42" fmla="*/ 89 w 359"/>
                <a:gd name="T43" fmla="*/ 56 h 287"/>
                <a:gd name="T44" fmla="*/ 89 w 359"/>
                <a:gd name="T45" fmla="*/ 159 h 287"/>
                <a:gd name="T46" fmla="*/ 89 w 359"/>
                <a:gd name="T47" fmla="*/ 169 h 287"/>
                <a:gd name="T48" fmla="*/ 89 w 359"/>
                <a:gd name="T49" fmla="*/ 169 h 287"/>
                <a:gd name="T50" fmla="*/ 106 w 359"/>
                <a:gd name="T51" fmla="*/ 155 h 287"/>
                <a:gd name="T52" fmla="*/ 106 w 359"/>
                <a:gd name="T53" fmla="*/ 155 h 287"/>
                <a:gd name="T54" fmla="*/ 106 w 359"/>
                <a:gd name="T55" fmla="*/ 74 h 287"/>
                <a:gd name="T56" fmla="*/ 134 w 359"/>
                <a:gd name="T57" fmla="*/ 74 h 287"/>
                <a:gd name="T58" fmla="*/ 134 w 359"/>
                <a:gd name="T59" fmla="*/ 74 h 287"/>
                <a:gd name="T60" fmla="*/ 134 w 359"/>
                <a:gd name="T61" fmla="*/ 96 h 287"/>
                <a:gd name="T62" fmla="*/ 75 w 359"/>
                <a:gd name="T63" fmla="*/ 186 h 287"/>
                <a:gd name="T64" fmla="*/ 17 w 359"/>
                <a:gd name="T65" fmla="*/ 96 h 287"/>
                <a:gd name="T66" fmla="*/ 17 w 359"/>
                <a:gd name="T67" fmla="*/ 18 h 287"/>
                <a:gd name="T68" fmla="*/ 75 w 359"/>
                <a:gd name="T69" fmla="*/ 18 h 287"/>
                <a:gd name="T70" fmla="*/ 134 w 359"/>
                <a:gd name="T71" fmla="*/ 18 h 287"/>
                <a:gd name="T72" fmla="*/ 134 w 359"/>
                <a:gd name="T73" fmla="*/ 48 h 287"/>
                <a:gd name="T74" fmla="*/ 151 w 359"/>
                <a:gd name="T75" fmla="*/ 48 h 287"/>
                <a:gd name="T76" fmla="*/ 151 w 359"/>
                <a:gd name="T77" fmla="*/ 0 h 287"/>
                <a:gd name="T78" fmla="*/ 75 w 359"/>
                <a:gd name="T79" fmla="*/ 0 h 287"/>
                <a:gd name="T80" fmla="*/ 0 w 359"/>
                <a:gd name="T81" fmla="*/ 0 h 287"/>
                <a:gd name="T82" fmla="*/ 0 w 359"/>
                <a:gd name="T83" fmla="*/ 86 h 287"/>
                <a:gd name="T84" fmla="*/ 75 w 359"/>
                <a:gd name="T85" fmla="*/ 192 h 287"/>
                <a:gd name="T86" fmla="*/ 91 w 359"/>
                <a:gd name="T87" fmla="*/ 186 h 287"/>
                <a:gd name="T88" fmla="*/ 180 w 359"/>
                <a:gd name="T89" fmla="*/ 287 h 287"/>
                <a:gd name="T90" fmla="*/ 269 w 359"/>
                <a:gd name="T91" fmla="*/ 186 h 287"/>
                <a:gd name="T92" fmla="*/ 283 w 359"/>
                <a:gd name="T93" fmla="*/ 192 h 287"/>
                <a:gd name="T94" fmla="*/ 359 w 359"/>
                <a:gd name="T95" fmla="*/ 86 h 287"/>
                <a:gd name="T96" fmla="*/ 359 w 359"/>
                <a:gd name="T97" fmla="*/ 0 h 287"/>
                <a:gd name="T98" fmla="*/ 283 w 359"/>
                <a:gd name="T99" fmla="*/ 0 h 287"/>
                <a:gd name="T100" fmla="*/ 341 w 359"/>
                <a:gd name="T101" fmla="*/ 96 h 287"/>
                <a:gd name="T102" fmla="*/ 283 w 359"/>
                <a:gd name="T103" fmla="*/ 186 h 287"/>
                <a:gd name="T104" fmla="*/ 270 w 359"/>
                <a:gd name="T105" fmla="*/ 179 h 287"/>
                <a:gd name="T106" fmla="*/ 271 w 359"/>
                <a:gd name="T107" fmla="*/ 159 h 287"/>
                <a:gd name="T108" fmla="*/ 271 w 359"/>
                <a:gd name="T109" fmla="*/ 56 h 287"/>
                <a:gd name="T110" fmla="*/ 224 w 359"/>
                <a:gd name="T111" fmla="*/ 56 h 287"/>
                <a:gd name="T112" fmla="*/ 224 w 359"/>
                <a:gd name="T113" fmla="*/ 18 h 287"/>
                <a:gd name="T114" fmla="*/ 283 w 359"/>
                <a:gd name="T115" fmla="*/ 18 h 287"/>
                <a:gd name="T116" fmla="*/ 341 w 359"/>
                <a:gd name="T117" fmla="*/ 18 h 287"/>
                <a:gd name="T118" fmla="*/ 341 w 359"/>
                <a:gd name="T119" fmla="*/ 96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59" h="287">
                  <a:moveTo>
                    <a:pt x="283" y="0"/>
                  </a:moveTo>
                  <a:cubicBezTo>
                    <a:pt x="207" y="0"/>
                    <a:pt x="207" y="0"/>
                    <a:pt x="207" y="0"/>
                  </a:cubicBezTo>
                  <a:cubicBezTo>
                    <a:pt x="207" y="86"/>
                    <a:pt x="207" y="86"/>
                    <a:pt x="207" y="86"/>
                  </a:cubicBezTo>
                  <a:cubicBezTo>
                    <a:pt x="207" y="125"/>
                    <a:pt x="221" y="152"/>
                    <a:pt x="244" y="171"/>
                  </a:cubicBezTo>
                  <a:cubicBezTo>
                    <a:pt x="244" y="159"/>
                    <a:pt x="244" y="159"/>
                    <a:pt x="244" y="159"/>
                  </a:cubicBezTo>
                  <a:cubicBezTo>
                    <a:pt x="227" y="139"/>
                    <a:pt x="224" y="116"/>
                    <a:pt x="224" y="96"/>
                  </a:cubicBezTo>
                  <a:cubicBezTo>
                    <a:pt x="224" y="74"/>
                    <a:pt x="224" y="74"/>
                    <a:pt x="224" y="74"/>
                  </a:cubicBezTo>
                  <a:cubicBezTo>
                    <a:pt x="253" y="74"/>
                    <a:pt x="253" y="74"/>
                    <a:pt x="253" y="74"/>
                  </a:cubicBezTo>
                  <a:cubicBezTo>
                    <a:pt x="253" y="171"/>
                    <a:pt x="253" y="171"/>
                    <a:pt x="253" y="171"/>
                  </a:cubicBezTo>
                  <a:cubicBezTo>
                    <a:pt x="253" y="207"/>
                    <a:pt x="243" y="252"/>
                    <a:pt x="180" y="280"/>
                  </a:cubicBezTo>
                  <a:cubicBezTo>
                    <a:pt x="119" y="253"/>
                    <a:pt x="107" y="211"/>
                    <a:pt x="106" y="177"/>
                  </a:cubicBezTo>
                  <a:cubicBezTo>
                    <a:pt x="135" y="157"/>
                    <a:pt x="151" y="129"/>
                    <a:pt x="151" y="86"/>
                  </a:cubicBezTo>
                  <a:cubicBezTo>
                    <a:pt x="151" y="74"/>
                    <a:pt x="151" y="74"/>
                    <a:pt x="151" y="74"/>
                  </a:cubicBezTo>
                  <a:cubicBezTo>
                    <a:pt x="180" y="74"/>
                    <a:pt x="180" y="74"/>
                    <a:pt x="180" y="74"/>
                  </a:cubicBezTo>
                  <a:cubicBezTo>
                    <a:pt x="198" y="74"/>
                    <a:pt x="198" y="74"/>
                    <a:pt x="198" y="74"/>
                  </a:cubicBezTo>
                  <a:cubicBezTo>
                    <a:pt x="198" y="56"/>
                    <a:pt x="198" y="56"/>
                    <a:pt x="198" y="56"/>
                  </a:cubicBezTo>
                  <a:cubicBezTo>
                    <a:pt x="180" y="56"/>
                    <a:pt x="180" y="56"/>
                    <a:pt x="180" y="56"/>
                  </a:cubicBezTo>
                  <a:cubicBezTo>
                    <a:pt x="151" y="56"/>
                    <a:pt x="151" y="56"/>
                    <a:pt x="151" y="56"/>
                  </a:cubicBezTo>
                  <a:cubicBezTo>
                    <a:pt x="151" y="56"/>
                    <a:pt x="151" y="56"/>
                    <a:pt x="151" y="56"/>
                  </a:cubicBezTo>
                  <a:cubicBezTo>
                    <a:pt x="134" y="56"/>
                    <a:pt x="134" y="56"/>
                    <a:pt x="134" y="56"/>
                  </a:cubicBezTo>
                  <a:cubicBezTo>
                    <a:pt x="134" y="56"/>
                    <a:pt x="134" y="56"/>
                    <a:pt x="134" y="56"/>
                  </a:cubicBezTo>
                  <a:cubicBezTo>
                    <a:pt x="89" y="56"/>
                    <a:pt x="89" y="56"/>
                    <a:pt x="89" y="56"/>
                  </a:cubicBezTo>
                  <a:cubicBezTo>
                    <a:pt x="89" y="159"/>
                    <a:pt x="89" y="159"/>
                    <a:pt x="89" y="159"/>
                  </a:cubicBezTo>
                  <a:cubicBezTo>
                    <a:pt x="89" y="162"/>
                    <a:pt x="89" y="166"/>
                    <a:pt x="89" y="169"/>
                  </a:cubicBezTo>
                  <a:cubicBezTo>
                    <a:pt x="89" y="169"/>
                    <a:pt x="89" y="169"/>
                    <a:pt x="89" y="169"/>
                  </a:cubicBezTo>
                  <a:cubicBezTo>
                    <a:pt x="96" y="165"/>
                    <a:pt x="101" y="160"/>
                    <a:pt x="106" y="155"/>
                  </a:cubicBezTo>
                  <a:cubicBezTo>
                    <a:pt x="106" y="155"/>
                    <a:pt x="106" y="155"/>
                    <a:pt x="106" y="155"/>
                  </a:cubicBezTo>
                  <a:cubicBezTo>
                    <a:pt x="106" y="74"/>
                    <a:pt x="106" y="74"/>
                    <a:pt x="106" y="74"/>
                  </a:cubicBezTo>
                  <a:cubicBezTo>
                    <a:pt x="134" y="74"/>
                    <a:pt x="134" y="74"/>
                    <a:pt x="134" y="74"/>
                  </a:cubicBezTo>
                  <a:cubicBezTo>
                    <a:pt x="134" y="74"/>
                    <a:pt x="134" y="74"/>
                    <a:pt x="134" y="74"/>
                  </a:cubicBezTo>
                  <a:cubicBezTo>
                    <a:pt x="134" y="96"/>
                    <a:pt x="134" y="96"/>
                    <a:pt x="134" y="96"/>
                  </a:cubicBezTo>
                  <a:cubicBezTo>
                    <a:pt x="134" y="126"/>
                    <a:pt x="128" y="162"/>
                    <a:pt x="75" y="186"/>
                  </a:cubicBezTo>
                  <a:cubicBezTo>
                    <a:pt x="23" y="162"/>
                    <a:pt x="17" y="126"/>
                    <a:pt x="17" y="96"/>
                  </a:cubicBezTo>
                  <a:cubicBezTo>
                    <a:pt x="17" y="18"/>
                    <a:pt x="17" y="18"/>
                    <a:pt x="17" y="18"/>
                  </a:cubicBezTo>
                  <a:cubicBezTo>
                    <a:pt x="75" y="18"/>
                    <a:pt x="75" y="18"/>
                    <a:pt x="75" y="18"/>
                  </a:cubicBezTo>
                  <a:cubicBezTo>
                    <a:pt x="134" y="18"/>
                    <a:pt x="134" y="18"/>
                    <a:pt x="134" y="18"/>
                  </a:cubicBezTo>
                  <a:cubicBezTo>
                    <a:pt x="134" y="48"/>
                    <a:pt x="134" y="48"/>
                    <a:pt x="134" y="48"/>
                  </a:cubicBezTo>
                  <a:cubicBezTo>
                    <a:pt x="151" y="48"/>
                    <a:pt x="151" y="48"/>
                    <a:pt x="151" y="48"/>
                  </a:cubicBezTo>
                  <a:cubicBezTo>
                    <a:pt x="151" y="0"/>
                    <a:pt x="151" y="0"/>
                    <a:pt x="151" y="0"/>
                  </a:cubicBezTo>
                  <a:cubicBezTo>
                    <a:pt x="75" y="0"/>
                    <a:pt x="75" y="0"/>
                    <a:pt x="75" y="0"/>
                  </a:cubicBezTo>
                  <a:cubicBezTo>
                    <a:pt x="0" y="0"/>
                    <a:pt x="0" y="0"/>
                    <a:pt x="0" y="0"/>
                  </a:cubicBezTo>
                  <a:cubicBezTo>
                    <a:pt x="0" y="86"/>
                    <a:pt x="0" y="86"/>
                    <a:pt x="0" y="86"/>
                  </a:cubicBezTo>
                  <a:cubicBezTo>
                    <a:pt x="0" y="143"/>
                    <a:pt x="28" y="174"/>
                    <a:pt x="75" y="192"/>
                  </a:cubicBezTo>
                  <a:cubicBezTo>
                    <a:pt x="81" y="190"/>
                    <a:pt x="86" y="188"/>
                    <a:pt x="91" y="186"/>
                  </a:cubicBezTo>
                  <a:cubicBezTo>
                    <a:pt x="99" y="237"/>
                    <a:pt x="131" y="268"/>
                    <a:pt x="180" y="287"/>
                  </a:cubicBezTo>
                  <a:cubicBezTo>
                    <a:pt x="228" y="268"/>
                    <a:pt x="260" y="238"/>
                    <a:pt x="269" y="186"/>
                  </a:cubicBezTo>
                  <a:cubicBezTo>
                    <a:pt x="273" y="188"/>
                    <a:pt x="278" y="190"/>
                    <a:pt x="283" y="192"/>
                  </a:cubicBezTo>
                  <a:cubicBezTo>
                    <a:pt x="330" y="174"/>
                    <a:pt x="359" y="143"/>
                    <a:pt x="359" y="86"/>
                  </a:cubicBezTo>
                  <a:cubicBezTo>
                    <a:pt x="359" y="0"/>
                    <a:pt x="359" y="0"/>
                    <a:pt x="359" y="0"/>
                  </a:cubicBezTo>
                  <a:lnTo>
                    <a:pt x="283" y="0"/>
                  </a:lnTo>
                  <a:close/>
                  <a:moveTo>
                    <a:pt x="341" y="96"/>
                  </a:moveTo>
                  <a:cubicBezTo>
                    <a:pt x="341" y="126"/>
                    <a:pt x="336" y="162"/>
                    <a:pt x="283" y="186"/>
                  </a:cubicBezTo>
                  <a:cubicBezTo>
                    <a:pt x="278" y="184"/>
                    <a:pt x="274" y="182"/>
                    <a:pt x="270" y="179"/>
                  </a:cubicBezTo>
                  <a:cubicBezTo>
                    <a:pt x="270" y="173"/>
                    <a:pt x="271" y="166"/>
                    <a:pt x="271" y="159"/>
                  </a:cubicBezTo>
                  <a:cubicBezTo>
                    <a:pt x="271" y="56"/>
                    <a:pt x="271" y="56"/>
                    <a:pt x="271" y="56"/>
                  </a:cubicBezTo>
                  <a:cubicBezTo>
                    <a:pt x="224" y="56"/>
                    <a:pt x="224" y="56"/>
                    <a:pt x="224" y="56"/>
                  </a:cubicBezTo>
                  <a:cubicBezTo>
                    <a:pt x="224" y="18"/>
                    <a:pt x="224" y="18"/>
                    <a:pt x="224" y="18"/>
                  </a:cubicBezTo>
                  <a:cubicBezTo>
                    <a:pt x="283" y="18"/>
                    <a:pt x="283" y="18"/>
                    <a:pt x="283" y="18"/>
                  </a:cubicBezTo>
                  <a:cubicBezTo>
                    <a:pt x="341" y="18"/>
                    <a:pt x="341" y="18"/>
                    <a:pt x="341" y="18"/>
                  </a:cubicBezTo>
                  <a:lnTo>
                    <a:pt x="341" y="9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grpSp>
          <p:nvGrpSpPr>
            <p:cNvPr id="31" name="Group 30"/>
            <p:cNvGrpSpPr/>
            <p:nvPr userDrawn="1"/>
          </p:nvGrpSpPr>
          <p:grpSpPr>
            <a:xfrm>
              <a:off x="120650" y="6299200"/>
              <a:ext cx="420688" cy="187326"/>
              <a:chOff x="120650" y="6299200"/>
              <a:chExt cx="420688" cy="187326"/>
            </a:xfrm>
            <a:grpFill/>
          </p:grpSpPr>
          <p:sp>
            <p:nvSpPr>
              <p:cNvPr id="32" name="Freeform 10"/>
              <p:cNvSpPr>
                <a:spLocks noChangeAspect="1"/>
              </p:cNvSpPr>
              <p:nvPr userDrawn="1"/>
            </p:nvSpPr>
            <p:spPr bwMode="auto">
              <a:xfrm>
                <a:off x="206375" y="6405563"/>
                <a:ext cx="63500" cy="79375"/>
              </a:xfrm>
              <a:custGeom>
                <a:avLst/>
                <a:gdLst>
                  <a:gd name="T0" fmla="*/ 6 w 76"/>
                  <a:gd name="T1" fmla="*/ 96 h 96"/>
                  <a:gd name="T2" fmla="*/ 6 w 76"/>
                  <a:gd name="T3" fmla="*/ 92 h 96"/>
                  <a:gd name="T4" fmla="*/ 12 w 76"/>
                  <a:gd name="T5" fmla="*/ 89 h 96"/>
                  <a:gd name="T6" fmla="*/ 13 w 76"/>
                  <a:gd name="T7" fmla="*/ 88 h 96"/>
                  <a:gd name="T8" fmla="*/ 13 w 76"/>
                  <a:gd name="T9" fmla="*/ 80 h 96"/>
                  <a:gd name="T10" fmla="*/ 14 w 76"/>
                  <a:gd name="T11" fmla="*/ 68 h 96"/>
                  <a:gd name="T12" fmla="*/ 14 w 76"/>
                  <a:gd name="T13" fmla="*/ 32 h 96"/>
                  <a:gd name="T14" fmla="*/ 13 w 76"/>
                  <a:gd name="T15" fmla="*/ 14 h 96"/>
                  <a:gd name="T16" fmla="*/ 12 w 76"/>
                  <a:gd name="T17" fmla="*/ 6 h 96"/>
                  <a:gd name="T18" fmla="*/ 10 w 76"/>
                  <a:gd name="T19" fmla="*/ 5 h 96"/>
                  <a:gd name="T20" fmla="*/ 0 w 76"/>
                  <a:gd name="T21" fmla="*/ 4 h 96"/>
                  <a:gd name="T22" fmla="*/ 0 w 76"/>
                  <a:gd name="T23" fmla="*/ 0 h 96"/>
                  <a:gd name="T24" fmla="*/ 21 w 76"/>
                  <a:gd name="T25" fmla="*/ 0 h 96"/>
                  <a:gd name="T26" fmla="*/ 41 w 76"/>
                  <a:gd name="T27" fmla="*/ 0 h 96"/>
                  <a:gd name="T28" fmla="*/ 41 w 76"/>
                  <a:gd name="T29" fmla="*/ 4 h 96"/>
                  <a:gd name="T30" fmla="*/ 31 w 76"/>
                  <a:gd name="T31" fmla="*/ 5 h 96"/>
                  <a:gd name="T32" fmla="*/ 29 w 76"/>
                  <a:gd name="T33" fmla="*/ 6 h 96"/>
                  <a:gd name="T34" fmla="*/ 28 w 76"/>
                  <a:gd name="T35" fmla="*/ 13 h 96"/>
                  <a:gd name="T36" fmla="*/ 27 w 76"/>
                  <a:gd name="T37" fmla="*/ 32 h 96"/>
                  <a:gd name="T38" fmla="*/ 27 w 76"/>
                  <a:gd name="T39" fmla="*/ 78 h 96"/>
                  <a:gd name="T40" fmla="*/ 28 w 76"/>
                  <a:gd name="T41" fmla="*/ 89 h 96"/>
                  <a:gd name="T42" fmla="*/ 39 w 76"/>
                  <a:gd name="T43" fmla="*/ 90 h 96"/>
                  <a:gd name="T44" fmla="*/ 67 w 76"/>
                  <a:gd name="T45" fmla="*/ 87 h 96"/>
                  <a:gd name="T46" fmla="*/ 69 w 76"/>
                  <a:gd name="T47" fmla="*/ 82 h 96"/>
                  <a:gd name="T48" fmla="*/ 72 w 76"/>
                  <a:gd name="T49" fmla="*/ 71 h 96"/>
                  <a:gd name="T50" fmla="*/ 76 w 76"/>
                  <a:gd name="T51" fmla="*/ 71 h 96"/>
                  <a:gd name="T52" fmla="*/ 73 w 76"/>
                  <a:gd name="T53" fmla="*/ 95 h 96"/>
                  <a:gd name="T54" fmla="*/ 69 w 76"/>
                  <a:gd name="T55" fmla="*/ 96 h 96"/>
                  <a:gd name="T56" fmla="*/ 57 w 76"/>
                  <a:gd name="T57" fmla="*/ 96 h 96"/>
                  <a:gd name="T58" fmla="*/ 20 w 76"/>
                  <a:gd name="T59" fmla="*/ 95 h 96"/>
                  <a:gd name="T60" fmla="*/ 6 w 76"/>
                  <a:gd name="T61"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6" h="96">
                    <a:moveTo>
                      <a:pt x="6" y="96"/>
                    </a:moveTo>
                    <a:cubicBezTo>
                      <a:pt x="6" y="92"/>
                      <a:pt x="6" y="92"/>
                      <a:pt x="6" y="92"/>
                    </a:cubicBezTo>
                    <a:cubicBezTo>
                      <a:pt x="9" y="91"/>
                      <a:pt x="11" y="90"/>
                      <a:pt x="12" y="89"/>
                    </a:cubicBezTo>
                    <a:cubicBezTo>
                      <a:pt x="12" y="89"/>
                      <a:pt x="12" y="88"/>
                      <a:pt x="13" y="88"/>
                    </a:cubicBezTo>
                    <a:cubicBezTo>
                      <a:pt x="13" y="86"/>
                      <a:pt x="13" y="84"/>
                      <a:pt x="13" y="80"/>
                    </a:cubicBezTo>
                    <a:cubicBezTo>
                      <a:pt x="14" y="73"/>
                      <a:pt x="14" y="70"/>
                      <a:pt x="14" y="68"/>
                    </a:cubicBezTo>
                    <a:cubicBezTo>
                      <a:pt x="14" y="32"/>
                      <a:pt x="14" y="32"/>
                      <a:pt x="14" y="32"/>
                    </a:cubicBezTo>
                    <a:cubicBezTo>
                      <a:pt x="14" y="26"/>
                      <a:pt x="14" y="20"/>
                      <a:pt x="13" y="14"/>
                    </a:cubicBezTo>
                    <a:cubicBezTo>
                      <a:pt x="13" y="10"/>
                      <a:pt x="13" y="7"/>
                      <a:pt x="12" y="6"/>
                    </a:cubicBezTo>
                    <a:cubicBezTo>
                      <a:pt x="12" y="6"/>
                      <a:pt x="11" y="5"/>
                      <a:pt x="10" y="5"/>
                    </a:cubicBezTo>
                    <a:cubicBezTo>
                      <a:pt x="9" y="4"/>
                      <a:pt x="5" y="4"/>
                      <a:pt x="0" y="4"/>
                    </a:cubicBezTo>
                    <a:cubicBezTo>
                      <a:pt x="0" y="0"/>
                      <a:pt x="0" y="0"/>
                      <a:pt x="0" y="0"/>
                    </a:cubicBezTo>
                    <a:cubicBezTo>
                      <a:pt x="11" y="0"/>
                      <a:pt x="18" y="0"/>
                      <a:pt x="21" y="0"/>
                    </a:cubicBezTo>
                    <a:cubicBezTo>
                      <a:pt x="24" y="0"/>
                      <a:pt x="31" y="0"/>
                      <a:pt x="41" y="0"/>
                    </a:cubicBezTo>
                    <a:cubicBezTo>
                      <a:pt x="41" y="4"/>
                      <a:pt x="41" y="4"/>
                      <a:pt x="41" y="4"/>
                    </a:cubicBezTo>
                    <a:cubicBezTo>
                      <a:pt x="36" y="4"/>
                      <a:pt x="32" y="4"/>
                      <a:pt x="31" y="5"/>
                    </a:cubicBezTo>
                    <a:cubicBezTo>
                      <a:pt x="30" y="5"/>
                      <a:pt x="29" y="6"/>
                      <a:pt x="29" y="6"/>
                    </a:cubicBezTo>
                    <a:cubicBezTo>
                      <a:pt x="28" y="7"/>
                      <a:pt x="28" y="9"/>
                      <a:pt x="28" y="13"/>
                    </a:cubicBezTo>
                    <a:cubicBezTo>
                      <a:pt x="27" y="14"/>
                      <a:pt x="27" y="20"/>
                      <a:pt x="27" y="32"/>
                    </a:cubicBezTo>
                    <a:cubicBezTo>
                      <a:pt x="27" y="78"/>
                      <a:pt x="27" y="78"/>
                      <a:pt x="27" y="78"/>
                    </a:cubicBezTo>
                    <a:cubicBezTo>
                      <a:pt x="27" y="82"/>
                      <a:pt x="27" y="86"/>
                      <a:pt x="28" y="89"/>
                    </a:cubicBezTo>
                    <a:cubicBezTo>
                      <a:pt x="33" y="89"/>
                      <a:pt x="33" y="90"/>
                      <a:pt x="39" y="90"/>
                    </a:cubicBezTo>
                    <a:cubicBezTo>
                      <a:pt x="52" y="90"/>
                      <a:pt x="62" y="89"/>
                      <a:pt x="67" y="87"/>
                    </a:cubicBezTo>
                    <a:cubicBezTo>
                      <a:pt x="68" y="86"/>
                      <a:pt x="68" y="84"/>
                      <a:pt x="69" y="82"/>
                    </a:cubicBezTo>
                    <a:cubicBezTo>
                      <a:pt x="72" y="71"/>
                      <a:pt x="72" y="71"/>
                      <a:pt x="72" y="71"/>
                    </a:cubicBezTo>
                    <a:cubicBezTo>
                      <a:pt x="76" y="71"/>
                      <a:pt x="76" y="71"/>
                      <a:pt x="76" y="71"/>
                    </a:cubicBezTo>
                    <a:cubicBezTo>
                      <a:pt x="75" y="78"/>
                      <a:pt x="74" y="86"/>
                      <a:pt x="73" y="95"/>
                    </a:cubicBezTo>
                    <a:cubicBezTo>
                      <a:pt x="71" y="95"/>
                      <a:pt x="70" y="95"/>
                      <a:pt x="69" y="96"/>
                    </a:cubicBezTo>
                    <a:cubicBezTo>
                      <a:pt x="66" y="96"/>
                      <a:pt x="63" y="96"/>
                      <a:pt x="57" y="96"/>
                    </a:cubicBezTo>
                    <a:cubicBezTo>
                      <a:pt x="20" y="95"/>
                      <a:pt x="20" y="95"/>
                      <a:pt x="20" y="95"/>
                    </a:cubicBezTo>
                    <a:cubicBezTo>
                      <a:pt x="15" y="95"/>
                      <a:pt x="11" y="95"/>
                      <a:pt x="6" y="96"/>
                    </a:cubicBezTo>
                    <a:close/>
                  </a:path>
                </a:pathLst>
              </a:custGeom>
              <a:grpFill/>
              <a:ln>
                <a:noFill/>
              </a:ln>
              <a:extLst/>
            </p:spPr>
            <p:txBody>
              <a:bodyPr/>
              <a:lstStyle/>
              <a:p>
                <a:endParaRPr lang="en-US" dirty="0"/>
              </a:p>
            </p:txBody>
          </p:sp>
          <p:sp>
            <p:nvSpPr>
              <p:cNvPr id="33" name="Freeform 11"/>
              <p:cNvSpPr>
                <a:spLocks noChangeAspect="1" noEditPoints="1"/>
              </p:cNvSpPr>
              <p:nvPr userDrawn="1"/>
            </p:nvSpPr>
            <p:spPr bwMode="auto">
              <a:xfrm>
                <a:off x="276225" y="6405563"/>
                <a:ext cx="34925" cy="79375"/>
              </a:xfrm>
              <a:custGeom>
                <a:avLst/>
                <a:gdLst>
                  <a:gd name="T0" fmla="*/ 42 w 42"/>
                  <a:gd name="T1" fmla="*/ 91 h 96"/>
                  <a:gd name="T2" fmla="*/ 42 w 42"/>
                  <a:gd name="T3" fmla="*/ 96 h 96"/>
                  <a:gd name="T4" fmla="*/ 22 w 42"/>
                  <a:gd name="T5" fmla="*/ 95 h 96"/>
                  <a:gd name="T6" fmla="*/ 0 w 42"/>
                  <a:gd name="T7" fmla="*/ 96 h 96"/>
                  <a:gd name="T8" fmla="*/ 0 w 42"/>
                  <a:gd name="T9" fmla="*/ 91 h 96"/>
                  <a:gd name="T10" fmla="*/ 10 w 42"/>
                  <a:gd name="T11" fmla="*/ 91 h 96"/>
                  <a:gd name="T12" fmla="*/ 13 w 42"/>
                  <a:gd name="T13" fmla="*/ 89 h 96"/>
                  <a:gd name="T14" fmla="*/ 14 w 42"/>
                  <a:gd name="T15" fmla="*/ 83 h 96"/>
                  <a:gd name="T16" fmla="*/ 14 w 42"/>
                  <a:gd name="T17" fmla="*/ 63 h 96"/>
                  <a:gd name="T18" fmla="*/ 14 w 42"/>
                  <a:gd name="T19" fmla="*/ 32 h 96"/>
                  <a:gd name="T20" fmla="*/ 14 w 42"/>
                  <a:gd name="T21" fmla="*/ 14 h 96"/>
                  <a:gd name="T22" fmla="*/ 13 w 42"/>
                  <a:gd name="T23" fmla="*/ 6 h 96"/>
                  <a:gd name="T24" fmla="*/ 10 w 42"/>
                  <a:gd name="T25" fmla="*/ 5 h 96"/>
                  <a:gd name="T26" fmla="*/ 0 w 42"/>
                  <a:gd name="T27" fmla="*/ 4 h 96"/>
                  <a:gd name="T28" fmla="*/ 0 w 42"/>
                  <a:gd name="T29" fmla="*/ 0 h 96"/>
                  <a:gd name="T30" fmla="*/ 21 w 42"/>
                  <a:gd name="T31" fmla="*/ 0 h 96"/>
                  <a:gd name="T32" fmla="*/ 42 w 42"/>
                  <a:gd name="T33" fmla="*/ 0 h 96"/>
                  <a:gd name="T34" fmla="*/ 42 w 42"/>
                  <a:gd name="T35" fmla="*/ 4 h 96"/>
                  <a:gd name="T36" fmla="*/ 32 w 42"/>
                  <a:gd name="T37" fmla="*/ 5 h 96"/>
                  <a:gd name="T38" fmla="*/ 29 w 42"/>
                  <a:gd name="T39" fmla="*/ 6 h 96"/>
                  <a:gd name="T40" fmla="*/ 28 w 42"/>
                  <a:gd name="T41" fmla="*/ 13 h 96"/>
                  <a:gd name="T42" fmla="*/ 28 w 42"/>
                  <a:gd name="T43" fmla="*/ 32 h 96"/>
                  <a:gd name="T44" fmla="*/ 28 w 42"/>
                  <a:gd name="T45" fmla="*/ 63 h 96"/>
                  <a:gd name="T46" fmla="*/ 28 w 42"/>
                  <a:gd name="T47" fmla="*/ 81 h 96"/>
                  <a:gd name="T48" fmla="*/ 29 w 42"/>
                  <a:gd name="T49" fmla="*/ 89 h 96"/>
                  <a:gd name="T50" fmla="*/ 32 w 42"/>
                  <a:gd name="T51" fmla="*/ 91 h 96"/>
                  <a:gd name="T52" fmla="*/ 42 w 42"/>
                  <a:gd name="T53" fmla="*/ 91 h 96"/>
                  <a:gd name="T54" fmla="*/ 28 w 42"/>
                  <a:gd name="T55" fmla="*/ 13 h 96"/>
                  <a:gd name="T56" fmla="*/ 28 w 42"/>
                  <a:gd name="T57" fmla="*/ 32 h 96"/>
                  <a:gd name="T58" fmla="*/ 28 w 42"/>
                  <a:gd name="T59" fmla="*/ 63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2" h="96">
                    <a:moveTo>
                      <a:pt x="42" y="91"/>
                    </a:moveTo>
                    <a:cubicBezTo>
                      <a:pt x="42" y="96"/>
                      <a:pt x="42" y="96"/>
                      <a:pt x="42" y="96"/>
                    </a:cubicBezTo>
                    <a:cubicBezTo>
                      <a:pt x="32" y="95"/>
                      <a:pt x="25" y="95"/>
                      <a:pt x="22" y="95"/>
                    </a:cubicBezTo>
                    <a:cubicBezTo>
                      <a:pt x="0" y="96"/>
                      <a:pt x="0" y="96"/>
                      <a:pt x="0" y="96"/>
                    </a:cubicBezTo>
                    <a:cubicBezTo>
                      <a:pt x="0" y="91"/>
                      <a:pt x="0" y="91"/>
                      <a:pt x="0" y="91"/>
                    </a:cubicBezTo>
                    <a:cubicBezTo>
                      <a:pt x="6" y="91"/>
                      <a:pt x="9" y="91"/>
                      <a:pt x="10" y="91"/>
                    </a:cubicBezTo>
                    <a:cubicBezTo>
                      <a:pt x="12" y="90"/>
                      <a:pt x="12" y="90"/>
                      <a:pt x="13" y="89"/>
                    </a:cubicBezTo>
                    <a:cubicBezTo>
                      <a:pt x="13" y="88"/>
                      <a:pt x="14" y="86"/>
                      <a:pt x="14" y="83"/>
                    </a:cubicBezTo>
                    <a:cubicBezTo>
                      <a:pt x="14" y="82"/>
                      <a:pt x="14" y="75"/>
                      <a:pt x="14" y="63"/>
                    </a:cubicBezTo>
                    <a:cubicBezTo>
                      <a:pt x="14" y="32"/>
                      <a:pt x="14" y="32"/>
                      <a:pt x="14" y="32"/>
                    </a:cubicBezTo>
                    <a:cubicBezTo>
                      <a:pt x="14" y="26"/>
                      <a:pt x="14" y="20"/>
                      <a:pt x="14" y="14"/>
                    </a:cubicBezTo>
                    <a:cubicBezTo>
                      <a:pt x="14" y="10"/>
                      <a:pt x="13" y="7"/>
                      <a:pt x="13" y="6"/>
                    </a:cubicBezTo>
                    <a:cubicBezTo>
                      <a:pt x="12" y="6"/>
                      <a:pt x="12" y="5"/>
                      <a:pt x="10" y="5"/>
                    </a:cubicBezTo>
                    <a:cubicBezTo>
                      <a:pt x="9" y="4"/>
                      <a:pt x="6" y="4"/>
                      <a:pt x="0" y="4"/>
                    </a:cubicBezTo>
                    <a:cubicBezTo>
                      <a:pt x="0" y="0"/>
                      <a:pt x="0" y="0"/>
                      <a:pt x="0" y="0"/>
                    </a:cubicBezTo>
                    <a:cubicBezTo>
                      <a:pt x="9" y="0"/>
                      <a:pt x="16" y="0"/>
                      <a:pt x="21" y="0"/>
                    </a:cubicBezTo>
                    <a:cubicBezTo>
                      <a:pt x="26" y="0"/>
                      <a:pt x="33" y="0"/>
                      <a:pt x="42" y="0"/>
                    </a:cubicBezTo>
                    <a:cubicBezTo>
                      <a:pt x="42" y="4"/>
                      <a:pt x="42" y="4"/>
                      <a:pt x="42" y="4"/>
                    </a:cubicBezTo>
                    <a:cubicBezTo>
                      <a:pt x="36" y="4"/>
                      <a:pt x="33" y="4"/>
                      <a:pt x="32" y="5"/>
                    </a:cubicBezTo>
                    <a:cubicBezTo>
                      <a:pt x="30" y="5"/>
                      <a:pt x="30" y="6"/>
                      <a:pt x="29" y="6"/>
                    </a:cubicBezTo>
                    <a:cubicBezTo>
                      <a:pt x="29" y="7"/>
                      <a:pt x="28" y="9"/>
                      <a:pt x="28" y="13"/>
                    </a:cubicBezTo>
                    <a:cubicBezTo>
                      <a:pt x="28" y="14"/>
                      <a:pt x="28" y="20"/>
                      <a:pt x="28" y="32"/>
                    </a:cubicBezTo>
                    <a:cubicBezTo>
                      <a:pt x="28" y="63"/>
                      <a:pt x="28" y="63"/>
                      <a:pt x="28" y="63"/>
                    </a:cubicBezTo>
                    <a:cubicBezTo>
                      <a:pt x="28" y="69"/>
                      <a:pt x="28" y="75"/>
                      <a:pt x="28" y="81"/>
                    </a:cubicBezTo>
                    <a:cubicBezTo>
                      <a:pt x="28" y="86"/>
                      <a:pt x="28" y="88"/>
                      <a:pt x="29" y="89"/>
                    </a:cubicBezTo>
                    <a:cubicBezTo>
                      <a:pt x="29" y="90"/>
                      <a:pt x="30" y="90"/>
                      <a:pt x="32" y="91"/>
                    </a:cubicBezTo>
                    <a:cubicBezTo>
                      <a:pt x="33" y="91"/>
                      <a:pt x="36" y="91"/>
                      <a:pt x="42" y="91"/>
                    </a:cubicBezTo>
                    <a:close/>
                    <a:moveTo>
                      <a:pt x="28" y="13"/>
                    </a:moveTo>
                    <a:cubicBezTo>
                      <a:pt x="28" y="14"/>
                      <a:pt x="28" y="20"/>
                      <a:pt x="28" y="32"/>
                    </a:cubicBezTo>
                    <a:cubicBezTo>
                      <a:pt x="28" y="63"/>
                      <a:pt x="28" y="63"/>
                      <a:pt x="28" y="63"/>
                    </a:cubicBezTo>
                  </a:path>
                </a:pathLst>
              </a:custGeom>
              <a:grpFill/>
              <a:ln>
                <a:noFill/>
              </a:ln>
              <a:extLst/>
            </p:spPr>
            <p:txBody>
              <a:bodyPr/>
              <a:lstStyle/>
              <a:p>
                <a:endParaRPr lang="en-US" dirty="0"/>
              </a:p>
            </p:txBody>
          </p:sp>
          <p:sp>
            <p:nvSpPr>
              <p:cNvPr id="34" name="Freeform 12"/>
              <p:cNvSpPr>
                <a:spLocks noChangeAspect="1"/>
              </p:cNvSpPr>
              <p:nvPr userDrawn="1"/>
            </p:nvSpPr>
            <p:spPr bwMode="auto">
              <a:xfrm>
                <a:off x="323850" y="6405563"/>
                <a:ext cx="90488" cy="80963"/>
              </a:xfrm>
              <a:custGeom>
                <a:avLst/>
                <a:gdLst>
                  <a:gd name="T0" fmla="*/ 0 w 111"/>
                  <a:gd name="T1" fmla="*/ 96 h 98"/>
                  <a:gd name="T2" fmla="*/ 0 w 111"/>
                  <a:gd name="T3" fmla="*/ 91 h 98"/>
                  <a:gd name="T4" fmla="*/ 10 w 111"/>
                  <a:gd name="T5" fmla="*/ 90 h 98"/>
                  <a:gd name="T6" fmla="*/ 11 w 111"/>
                  <a:gd name="T7" fmla="*/ 89 h 98"/>
                  <a:gd name="T8" fmla="*/ 12 w 111"/>
                  <a:gd name="T9" fmla="*/ 82 h 98"/>
                  <a:gd name="T10" fmla="*/ 13 w 111"/>
                  <a:gd name="T11" fmla="*/ 67 h 98"/>
                  <a:gd name="T12" fmla="*/ 13 w 111"/>
                  <a:gd name="T13" fmla="*/ 12 h 98"/>
                  <a:gd name="T14" fmla="*/ 13 w 111"/>
                  <a:gd name="T15" fmla="*/ 9 h 98"/>
                  <a:gd name="T16" fmla="*/ 10 w 111"/>
                  <a:gd name="T17" fmla="*/ 6 h 98"/>
                  <a:gd name="T18" fmla="*/ 7 w 111"/>
                  <a:gd name="T19" fmla="*/ 4 h 98"/>
                  <a:gd name="T20" fmla="*/ 0 w 111"/>
                  <a:gd name="T21" fmla="*/ 4 h 98"/>
                  <a:gd name="T22" fmla="*/ 0 w 111"/>
                  <a:gd name="T23" fmla="*/ 0 h 98"/>
                  <a:gd name="T24" fmla="*/ 15 w 111"/>
                  <a:gd name="T25" fmla="*/ 0 h 98"/>
                  <a:gd name="T26" fmla="*/ 26 w 111"/>
                  <a:gd name="T27" fmla="*/ 0 h 98"/>
                  <a:gd name="T28" fmla="*/ 34 w 111"/>
                  <a:gd name="T29" fmla="*/ 11 h 98"/>
                  <a:gd name="T30" fmla="*/ 49 w 111"/>
                  <a:gd name="T31" fmla="*/ 28 h 98"/>
                  <a:gd name="T32" fmla="*/ 70 w 111"/>
                  <a:gd name="T33" fmla="*/ 52 h 98"/>
                  <a:gd name="T34" fmla="*/ 86 w 111"/>
                  <a:gd name="T35" fmla="*/ 71 h 98"/>
                  <a:gd name="T36" fmla="*/ 92 w 111"/>
                  <a:gd name="T37" fmla="*/ 78 h 98"/>
                  <a:gd name="T38" fmla="*/ 92 w 111"/>
                  <a:gd name="T39" fmla="*/ 29 h 98"/>
                  <a:gd name="T40" fmla="*/ 92 w 111"/>
                  <a:gd name="T41" fmla="*/ 13 h 98"/>
                  <a:gd name="T42" fmla="*/ 91 w 111"/>
                  <a:gd name="T43" fmla="*/ 6 h 98"/>
                  <a:gd name="T44" fmla="*/ 90 w 111"/>
                  <a:gd name="T45" fmla="*/ 5 h 98"/>
                  <a:gd name="T46" fmla="*/ 80 w 111"/>
                  <a:gd name="T47" fmla="*/ 4 h 98"/>
                  <a:gd name="T48" fmla="*/ 80 w 111"/>
                  <a:gd name="T49" fmla="*/ 0 h 98"/>
                  <a:gd name="T50" fmla="*/ 97 w 111"/>
                  <a:gd name="T51" fmla="*/ 0 h 98"/>
                  <a:gd name="T52" fmla="*/ 111 w 111"/>
                  <a:gd name="T53" fmla="*/ 0 h 98"/>
                  <a:gd name="T54" fmla="*/ 111 w 111"/>
                  <a:gd name="T55" fmla="*/ 4 h 98"/>
                  <a:gd name="T56" fmla="*/ 102 w 111"/>
                  <a:gd name="T57" fmla="*/ 5 h 98"/>
                  <a:gd name="T58" fmla="*/ 100 w 111"/>
                  <a:gd name="T59" fmla="*/ 6 h 98"/>
                  <a:gd name="T60" fmla="*/ 99 w 111"/>
                  <a:gd name="T61" fmla="*/ 13 h 98"/>
                  <a:gd name="T62" fmla="*/ 99 w 111"/>
                  <a:gd name="T63" fmla="*/ 29 h 98"/>
                  <a:gd name="T64" fmla="*/ 99 w 111"/>
                  <a:gd name="T65" fmla="*/ 61 h 98"/>
                  <a:gd name="T66" fmla="*/ 99 w 111"/>
                  <a:gd name="T67" fmla="*/ 98 h 98"/>
                  <a:gd name="T68" fmla="*/ 92 w 111"/>
                  <a:gd name="T69" fmla="*/ 98 h 98"/>
                  <a:gd name="T70" fmla="*/ 91 w 111"/>
                  <a:gd name="T71" fmla="*/ 96 h 98"/>
                  <a:gd name="T72" fmla="*/ 89 w 111"/>
                  <a:gd name="T73" fmla="*/ 95 h 98"/>
                  <a:gd name="T74" fmla="*/ 87 w 111"/>
                  <a:gd name="T75" fmla="*/ 93 h 98"/>
                  <a:gd name="T76" fmla="*/ 78 w 111"/>
                  <a:gd name="T77" fmla="*/ 83 h 98"/>
                  <a:gd name="T78" fmla="*/ 69 w 111"/>
                  <a:gd name="T79" fmla="*/ 72 h 98"/>
                  <a:gd name="T80" fmla="*/ 19 w 111"/>
                  <a:gd name="T81" fmla="*/ 14 h 98"/>
                  <a:gd name="T82" fmla="*/ 19 w 111"/>
                  <a:gd name="T83" fmla="*/ 66 h 98"/>
                  <a:gd name="T84" fmla="*/ 20 w 111"/>
                  <a:gd name="T85" fmla="*/ 82 h 98"/>
                  <a:gd name="T86" fmla="*/ 20 w 111"/>
                  <a:gd name="T87" fmla="*/ 89 h 98"/>
                  <a:gd name="T88" fmla="*/ 22 w 111"/>
                  <a:gd name="T89" fmla="*/ 90 h 98"/>
                  <a:gd name="T90" fmla="*/ 32 w 111"/>
                  <a:gd name="T91" fmla="*/ 91 h 98"/>
                  <a:gd name="T92" fmla="*/ 32 w 111"/>
                  <a:gd name="T93" fmla="*/ 96 h 98"/>
                  <a:gd name="T94" fmla="*/ 18 w 111"/>
                  <a:gd name="T95" fmla="*/ 95 h 98"/>
                  <a:gd name="T96" fmla="*/ 0 w 111"/>
                  <a:gd name="T97" fmla="*/ 96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1" h="98">
                    <a:moveTo>
                      <a:pt x="0" y="96"/>
                    </a:moveTo>
                    <a:cubicBezTo>
                      <a:pt x="0" y="91"/>
                      <a:pt x="0" y="91"/>
                      <a:pt x="0" y="91"/>
                    </a:cubicBezTo>
                    <a:cubicBezTo>
                      <a:pt x="5" y="91"/>
                      <a:pt x="8" y="91"/>
                      <a:pt x="10" y="90"/>
                    </a:cubicBezTo>
                    <a:cubicBezTo>
                      <a:pt x="11" y="90"/>
                      <a:pt x="11" y="90"/>
                      <a:pt x="11" y="89"/>
                    </a:cubicBezTo>
                    <a:cubicBezTo>
                      <a:pt x="12" y="88"/>
                      <a:pt x="12" y="86"/>
                      <a:pt x="12" y="82"/>
                    </a:cubicBezTo>
                    <a:cubicBezTo>
                      <a:pt x="13" y="76"/>
                      <a:pt x="13" y="71"/>
                      <a:pt x="13" y="67"/>
                    </a:cubicBezTo>
                    <a:cubicBezTo>
                      <a:pt x="13" y="12"/>
                      <a:pt x="13" y="12"/>
                      <a:pt x="13" y="12"/>
                    </a:cubicBezTo>
                    <a:cubicBezTo>
                      <a:pt x="13" y="10"/>
                      <a:pt x="13" y="9"/>
                      <a:pt x="13" y="9"/>
                    </a:cubicBezTo>
                    <a:cubicBezTo>
                      <a:pt x="12" y="8"/>
                      <a:pt x="11" y="7"/>
                      <a:pt x="10" y="6"/>
                    </a:cubicBezTo>
                    <a:cubicBezTo>
                      <a:pt x="9" y="5"/>
                      <a:pt x="8" y="5"/>
                      <a:pt x="7" y="4"/>
                    </a:cubicBezTo>
                    <a:cubicBezTo>
                      <a:pt x="6" y="4"/>
                      <a:pt x="3" y="4"/>
                      <a:pt x="0" y="4"/>
                    </a:cubicBezTo>
                    <a:cubicBezTo>
                      <a:pt x="0" y="0"/>
                      <a:pt x="0" y="0"/>
                      <a:pt x="0" y="0"/>
                    </a:cubicBezTo>
                    <a:cubicBezTo>
                      <a:pt x="8" y="0"/>
                      <a:pt x="13" y="0"/>
                      <a:pt x="15" y="0"/>
                    </a:cubicBezTo>
                    <a:cubicBezTo>
                      <a:pt x="19" y="0"/>
                      <a:pt x="22" y="0"/>
                      <a:pt x="26" y="0"/>
                    </a:cubicBezTo>
                    <a:cubicBezTo>
                      <a:pt x="30" y="5"/>
                      <a:pt x="32" y="8"/>
                      <a:pt x="34" y="11"/>
                    </a:cubicBezTo>
                    <a:cubicBezTo>
                      <a:pt x="49" y="28"/>
                      <a:pt x="49" y="28"/>
                      <a:pt x="49" y="28"/>
                    </a:cubicBezTo>
                    <a:cubicBezTo>
                      <a:pt x="70" y="52"/>
                      <a:pt x="70" y="52"/>
                      <a:pt x="70" y="52"/>
                    </a:cubicBezTo>
                    <a:cubicBezTo>
                      <a:pt x="76" y="60"/>
                      <a:pt x="82" y="66"/>
                      <a:pt x="86" y="71"/>
                    </a:cubicBezTo>
                    <a:cubicBezTo>
                      <a:pt x="88" y="74"/>
                      <a:pt x="91" y="76"/>
                      <a:pt x="92" y="78"/>
                    </a:cubicBezTo>
                    <a:cubicBezTo>
                      <a:pt x="92" y="29"/>
                      <a:pt x="92" y="29"/>
                      <a:pt x="92" y="29"/>
                    </a:cubicBezTo>
                    <a:cubicBezTo>
                      <a:pt x="92" y="24"/>
                      <a:pt x="92" y="19"/>
                      <a:pt x="92" y="13"/>
                    </a:cubicBezTo>
                    <a:cubicBezTo>
                      <a:pt x="92" y="9"/>
                      <a:pt x="91" y="7"/>
                      <a:pt x="91" y="6"/>
                    </a:cubicBezTo>
                    <a:cubicBezTo>
                      <a:pt x="91" y="6"/>
                      <a:pt x="90" y="5"/>
                      <a:pt x="90" y="5"/>
                    </a:cubicBezTo>
                    <a:cubicBezTo>
                      <a:pt x="88" y="4"/>
                      <a:pt x="85" y="4"/>
                      <a:pt x="80" y="4"/>
                    </a:cubicBezTo>
                    <a:cubicBezTo>
                      <a:pt x="80" y="0"/>
                      <a:pt x="80" y="0"/>
                      <a:pt x="80" y="0"/>
                    </a:cubicBezTo>
                    <a:cubicBezTo>
                      <a:pt x="85" y="0"/>
                      <a:pt x="91" y="0"/>
                      <a:pt x="97" y="0"/>
                    </a:cubicBezTo>
                    <a:cubicBezTo>
                      <a:pt x="102" y="0"/>
                      <a:pt x="107" y="0"/>
                      <a:pt x="111" y="0"/>
                    </a:cubicBezTo>
                    <a:cubicBezTo>
                      <a:pt x="111" y="4"/>
                      <a:pt x="111" y="4"/>
                      <a:pt x="111" y="4"/>
                    </a:cubicBezTo>
                    <a:cubicBezTo>
                      <a:pt x="106" y="4"/>
                      <a:pt x="103" y="4"/>
                      <a:pt x="102" y="5"/>
                    </a:cubicBezTo>
                    <a:cubicBezTo>
                      <a:pt x="101" y="5"/>
                      <a:pt x="101" y="6"/>
                      <a:pt x="100" y="6"/>
                    </a:cubicBezTo>
                    <a:cubicBezTo>
                      <a:pt x="100" y="7"/>
                      <a:pt x="99" y="10"/>
                      <a:pt x="99" y="13"/>
                    </a:cubicBezTo>
                    <a:cubicBezTo>
                      <a:pt x="99" y="19"/>
                      <a:pt x="99" y="24"/>
                      <a:pt x="99" y="29"/>
                    </a:cubicBezTo>
                    <a:cubicBezTo>
                      <a:pt x="99" y="61"/>
                      <a:pt x="99" y="61"/>
                      <a:pt x="99" y="61"/>
                    </a:cubicBezTo>
                    <a:cubicBezTo>
                      <a:pt x="99" y="68"/>
                      <a:pt x="99" y="80"/>
                      <a:pt x="99" y="98"/>
                    </a:cubicBezTo>
                    <a:cubicBezTo>
                      <a:pt x="92" y="98"/>
                      <a:pt x="92" y="98"/>
                      <a:pt x="92" y="98"/>
                    </a:cubicBezTo>
                    <a:cubicBezTo>
                      <a:pt x="91" y="96"/>
                      <a:pt x="91" y="96"/>
                      <a:pt x="91" y="96"/>
                    </a:cubicBezTo>
                    <a:cubicBezTo>
                      <a:pt x="90" y="96"/>
                      <a:pt x="90" y="95"/>
                      <a:pt x="89" y="95"/>
                    </a:cubicBezTo>
                    <a:cubicBezTo>
                      <a:pt x="89" y="95"/>
                      <a:pt x="88" y="94"/>
                      <a:pt x="87" y="93"/>
                    </a:cubicBezTo>
                    <a:cubicBezTo>
                      <a:pt x="83" y="88"/>
                      <a:pt x="80" y="85"/>
                      <a:pt x="78" y="83"/>
                    </a:cubicBezTo>
                    <a:cubicBezTo>
                      <a:pt x="69" y="72"/>
                      <a:pt x="69" y="72"/>
                      <a:pt x="69" y="72"/>
                    </a:cubicBezTo>
                    <a:cubicBezTo>
                      <a:pt x="19" y="14"/>
                      <a:pt x="19" y="14"/>
                      <a:pt x="19" y="14"/>
                    </a:cubicBezTo>
                    <a:cubicBezTo>
                      <a:pt x="19" y="66"/>
                      <a:pt x="19" y="66"/>
                      <a:pt x="19" y="66"/>
                    </a:cubicBezTo>
                    <a:cubicBezTo>
                      <a:pt x="19" y="71"/>
                      <a:pt x="19" y="76"/>
                      <a:pt x="20" y="82"/>
                    </a:cubicBezTo>
                    <a:cubicBezTo>
                      <a:pt x="20" y="86"/>
                      <a:pt x="20" y="88"/>
                      <a:pt x="20" y="89"/>
                    </a:cubicBezTo>
                    <a:cubicBezTo>
                      <a:pt x="21" y="90"/>
                      <a:pt x="21" y="90"/>
                      <a:pt x="22" y="90"/>
                    </a:cubicBezTo>
                    <a:cubicBezTo>
                      <a:pt x="23" y="91"/>
                      <a:pt x="27" y="91"/>
                      <a:pt x="32" y="91"/>
                    </a:cubicBezTo>
                    <a:cubicBezTo>
                      <a:pt x="32" y="96"/>
                      <a:pt x="32" y="96"/>
                      <a:pt x="32" y="96"/>
                    </a:cubicBezTo>
                    <a:cubicBezTo>
                      <a:pt x="28" y="95"/>
                      <a:pt x="23" y="95"/>
                      <a:pt x="18" y="95"/>
                    </a:cubicBezTo>
                    <a:cubicBezTo>
                      <a:pt x="13" y="95"/>
                      <a:pt x="7" y="95"/>
                      <a:pt x="0" y="96"/>
                    </a:cubicBezTo>
                    <a:close/>
                  </a:path>
                </a:pathLst>
              </a:custGeom>
              <a:grpFill/>
              <a:ln>
                <a:noFill/>
              </a:ln>
              <a:extLst/>
            </p:spPr>
            <p:txBody>
              <a:bodyPr/>
              <a:lstStyle/>
              <a:p>
                <a:endParaRPr lang="en-US" dirty="0"/>
              </a:p>
            </p:txBody>
          </p:sp>
          <p:sp>
            <p:nvSpPr>
              <p:cNvPr id="35" name="Freeform 13"/>
              <p:cNvSpPr>
                <a:spLocks noChangeAspect="1"/>
              </p:cNvSpPr>
              <p:nvPr userDrawn="1"/>
            </p:nvSpPr>
            <p:spPr bwMode="auto">
              <a:xfrm>
                <a:off x="425450" y="6405563"/>
                <a:ext cx="33338" cy="79375"/>
              </a:xfrm>
              <a:custGeom>
                <a:avLst/>
                <a:gdLst>
                  <a:gd name="T0" fmla="*/ 41 w 41"/>
                  <a:gd name="T1" fmla="*/ 91 h 96"/>
                  <a:gd name="T2" fmla="*/ 41 w 41"/>
                  <a:gd name="T3" fmla="*/ 96 h 96"/>
                  <a:gd name="T4" fmla="*/ 21 w 41"/>
                  <a:gd name="T5" fmla="*/ 95 h 96"/>
                  <a:gd name="T6" fmla="*/ 0 w 41"/>
                  <a:gd name="T7" fmla="*/ 96 h 96"/>
                  <a:gd name="T8" fmla="*/ 0 w 41"/>
                  <a:gd name="T9" fmla="*/ 91 h 96"/>
                  <a:gd name="T10" fmla="*/ 10 w 41"/>
                  <a:gd name="T11" fmla="*/ 91 h 96"/>
                  <a:gd name="T12" fmla="*/ 12 w 41"/>
                  <a:gd name="T13" fmla="*/ 89 h 96"/>
                  <a:gd name="T14" fmla="*/ 13 w 41"/>
                  <a:gd name="T15" fmla="*/ 83 h 96"/>
                  <a:gd name="T16" fmla="*/ 14 w 41"/>
                  <a:gd name="T17" fmla="*/ 63 h 96"/>
                  <a:gd name="T18" fmla="*/ 14 w 41"/>
                  <a:gd name="T19" fmla="*/ 32 h 96"/>
                  <a:gd name="T20" fmla="*/ 13 w 41"/>
                  <a:gd name="T21" fmla="*/ 14 h 96"/>
                  <a:gd name="T22" fmla="*/ 12 w 41"/>
                  <a:gd name="T23" fmla="*/ 6 h 96"/>
                  <a:gd name="T24" fmla="*/ 10 w 41"/>
                  <a:gd name="T25" fmla="*/ 5 h 96"/>
                  <a:gd name="T26" fmla="*/ 0 w 41"/>
                  <a:gd name="T27" fmla="*/ 4 h 96"/>
                  <a:gd name="T28" fmla="*/ 0 w 41"/>
                  <a:gd name="T29" fmla="*/ 0 h 96"/>
                  <a:gd name="T30" fmla="*/ 20 w 41"/>
                  <a:gd name="T31" fmla="*/ 0 h 96"/>
                  <a:gd name="T32" fmla="*/ 41 w 41"/>
                  <a:gd name="T33" fmla="*/ 0 h 96"/>
                  <a:gd name="T34" fmla="*/ 41 w 41"/>
                  <a:gd name="T35" fmla="*/ 4 h 96"/>
                  <a:gd name="T36" fmla="*/ 31 w 41"/>
                  <a:gd name="T37" fmla="*/ 5 h 96"/>
                  <a:gd name="T38" fmla="*/ 28 w 41"/>
                  <a:gd name="T39" fmla="*/ 6 h 96"/>
                  <a:gd name="T40" fmla="*/ 27 w 41"/>
                  <a:gd name="T41" fmla="*/ 13 h 96"/>
                  <a:gd name="T42" fmla="*/ 27 w 41"/>
                  <a:gd name="T43" fmla="*/ 32 h 96"/>
                  <a:gd name="T44" fmla="*/ 27 w 41"/>
                  <a:gd name="T45" fmla="*/ 63 h 96"/>
                  <a:gd name="T46" fmla="*/ 27 w 41"/>
                  <a:gd name="T47" fmla="*/ 81 h 96"/>
                  <a:gd name="T48" fmla="*/ 28 w 41"/>
                  <a:gd name="T49" fmla="*/ 89 h 96"/>
                  <a:gd name="T50" fmla="*/ 31 w 41"/>
                  <a:gd name="T51" fmla="*/ 91 h 96"/>
                  <a:gd name="T52" fmla="*/ 41 w 41"/>
                  <a:gd name="T53" fmla="*/ 91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1" h="96">
                    <a:moveTo>
                      <a:pt x="41" y="91"/>
                    </a:moveTo>
                    <a:cubicBezTo>
                      <a:pt x="41" y="96"/>
                      <a:pt x="41" y="96"/>
                      <a:pt x="41" y="96"/>
                    </a:cubicBezTo>
                    <a:cubicBezTo>
                      <a:pt x="31" y="95"/>
                      <a:pt x="24" y="95"/>
                      <a:pt x="21" y="95"/>
                    </a:cubicBezTo>
                    <a:cubicBezTo>
                      <a:pt x="0" y="96"/>
                      <a:pt x="0" y="96"/>
                      <a:pt x="0" y="96"/>
                    </a:cubicBezTo>
                    <a:cubicBezTo>
                      <a:pt x="0" y="91"/>
                      <a:pt x="0" y="91"/>
                      <a:pt x="0" y="91"/>
                    </a:cubicBezTo>
                    <a:cubicBezTo>
                      <a:pt x="5" y="91"/>
                      <a:pt x="8" y="91"/>
                      <a:pt x="10" y="91"/>
                    </a:cubicBezTo>
                    <a:cubicBezTo>
                      <a:pt x="11" y="90"/>
                      <a:pt x="12" y="90"/>
                      <a:pt x="12" y="89"/>
                    </a:cubicBezTo>
                    <a:cubicBezTo>
                      <a:pt x="13" y="88"/>
                      <a:pt x="13" y="86"/>
                      <a:pt x="13" y="83"/>
                    </a:cubicBezTo>
                    <a:cubicBezTo>
                      <a:pt x="13" y="82"/>
                      <a:pt x="13" y="75"/>
                      <a:pt x="14" y="63"/>
                    </a:cubicBezTo>
                    <a:cubicBezTo>
                      <a:pt x="14" y="32"/>
                      <a:pt x="14" y="32"/>
                      <a:pt x="14" y="32"/>
                    </a:cubicBezTo>
                    <a:cubicBezTo>
                      <a:pt x="14" y="26"/>
                      <a:pt x="13" y="20"/>
                      <a:pt x="13" y="14"/>
                    </a:cubicBezTo>
                    <a:cubicBezTo>
                      <a:pt x="13" y="10"/>
                      <a:pt x="13" y="7"/>
                      <a:pt x="12" y="6"/>
                    </a:cubicBezTo>
                    <a:cubicBezTo>
                      <a:pt x="12" y="6"/>
                      <a:pt x="11" y="5"/>
                      <a:pt x="10" y="5"/>
                    </a:cubicBezTo>
                    <a:cubicBezTo>
                      <a:pt x="8" y="4"/>
                      <a:pt x="5" y="4"/>
                      <a:pt x="0" y="4"/>
                    </a:cubicBezTo>
                    <a:cubicBezTo>
                      <a:pt x="0" y="0"/>
                      <a:pt x="0" y="0"/>
                      <a:pt x="0" y="0"/>
                    </a:cubicBezTo>
                    <a:cubicBezTo>
                      <a:pt x="9" y="0"/>
                      <a:pt x="15" y="0"/>
                      <a:pt x="20" y="0"/>
                    </a:cubicBezTo>
                    <a:cubicBezTo>
                      <a:pt x="25" y="0"/>
                      <a:pt x="32" y="0"/>
                      <a:pt x="41" y="0"/>
                    </a:cubicBezTo>
                    <a:cubicBezTo>
                      <a:pt x="41" y="4"/>
                      <a:pt x="41" y="4"/>
                      <a:pt x="41" y="4"/>
                    </a:cubicBezTo>
                    <a:cubicBezTo>
                      <a:pt x="35" y="4"/>
                      <a:pt x="32" y="4"/>
                      <a:pt x="31" y="5"/>
                    </a:cubicBezTo>
                    <a:cubicBezTo>
                      <a:pt x="30" y="5"/>
                      <a:pt x="29" y="6"/>
                      <a:pt x="28" y="6"/>
                    </a:cubicBezTo>
                    <a:cubicBezTo>
                      <a:pt x="28" y="7"/>
                      <a:pt x="27" y="9"/>
                      <a:pt x="27" y="13"/>
                    </a:cubicBezTo>
                    <a:cubicBezTo>
                      <a:pt x="27" y="14"/>
                      <a:pt x="27" y="20"/>
                      <a:pt x="27" y="32"/>
                    </a:cubicBezTo>
                    <a:cubicBezTo>
                      <a:pt x="27" y="63"/>
                      <a:pt x="27" y="63"/>
                      <a:pt x="27" y="63"/>
                    </a:cubicBezTo>
                    <a:cubicBezTo>
                      <a:pt x="27" y="69"/>
                      <a:pt x="27" y="75"/>
                      <a:pt x="27" y="81"/>
                    </a:cubicBezTo>
                    <a:cubicBezTo>
                      <a:pt x="27" y="86"/>
                      <a:pt x="28" y="88"/>
                      <a:pt x="28" y="89"/>
                    </a:cubicBezTo>
                    <a:cubicBezTo>
                      <a:pt x="29" y="90"/>
                      <a:pt x="30" y="90"/>
                      <a:pt x="31" y="91"/>
                    </a:cubicBezTo>
                    <a:cubicBezTo>
                      <a:pt x="32" y="91"/>
                      <a:pt x="35" y="91"/>
                      <a:pt x="41" y="91"/>
                    </a:cubicBezTo>
                    <a:close/>
                  </a:path>
                </a:pathLst>
              </a:custGeom>
              <a:grpFill/>
              <a:ln>
                <a:noFill/>
              </a:ln>
              <a:extLst/>
            </p:spPr>
            <p:txBody>
              <a:bodyPr/>
              <a:lstStyle/>
              <a:p>
                <a:endParaRPr lang="en-US" dirty="0"/>
              </a:p>
            </p:txBody>
          </p:sp>
          <p:sp>
            <p:nvSpPr>
              <p:cNvPr id="36" name="Freeform 14"/>
              <p:cNvSpPr>
                <a:spLocks noChangeAspect="1"/>
              </p:cNvSpPr>
              <p:nvPr userDrawn="1"/>
            </p:nvSpPr>
            <p:spPr bwMode="auto">
              <a:xfrm>
                <a:off x="463550" y="6403975"/>
                <a:ext cx="77788" cy="82550"/>
              </a:xfrm>
              <a:custGeom>
                <a:avLst/>
                <a:gdLst>
                  <a:gd name="T0" fmla="*/ 94 w 94"/>
                  <a:gd name="T1" fmla="*/ 86 h 100"/>
                  <a:gd name="T2" fmla="*/ 91 w 94"/>
                  <a:gd name="T3" fmla="*/ 92 h 100"/>
                  <a:gd name="T4" fmla="*/ 75 w 94"/>
                  <a:gd name="T5" fmla="*/ 98 h 100"/>
                  <a:gd name="T6" fmla="*/ 57 w 94"/>
                  <a:gd name="T7" fmla="*/ 100 h 100"/>
                  <a:gd name="T8" fmla="*/ 37 w 94"/>
                  <a:gd name="T9" fmla="*/ 97 h 100"/>
                  <a:gd name="T10" fmla="*/ 21 w 94"/>
                  <a:gd name="T11" fmla="*/ 89 h 100"/>
                  <a:gd name="T12" fmla="*/ 9 w 94"/>
                  <a:gd name="T13" fmla="*/ 78 h 100"/>
                  <a:gd name="T14" fmla="*/ 2 w 94"/>
                  <a:gd name="T15" fmla="*/ 65 h 100"/>
                  <a:gd name="T16" fmla="*/ 0 w 94"/>
                  <a:gd name="T17" fmla="*/ 50 h 100"/>
                  <a:gd name="T18" fmla="*/ 16 w 94"/>
                  <a:gd name="T19" fmla="*/ 14 h 100"/>
                  <a:gd name="T20" fmla="*/ 59 w 94"/>
                  <a:gd name="T21" fmla="*/ 0 h 100"/>
                  <a:gd name="T22" fmla="*/ 71 w 94"/>
                  <a:gd name="T23" fmla="*/ 1 h 100"/>
                  <a:gd name="T24" fmla="*/ 84 w 94"/>
                  <a:gd name="T25" fmla="*/ 3 h 100"/>
                  <a:gd name="T26" fmla="*/ 94 w 94"/>
                  <a:gd name="T27" fmla="*/ 6 h 100"/>
                  <a:gd name="T28" fmla="*/ 91 w 94"/>
                  <a:gd name="T29" fmla="*/ 13 h 100"/>
                  <a:gd name="T30" fmla="*/ 90 w 94"/>
                  <a:gd name="T31" fmla="*/ 26 h 100"/>
                  <a:gd name="T32" fmla="*/ 85 w 94"/>
                  <a:gd name="T33" fmla="*/ 26 h 100"/>
                  <a:gd name="T34" fmla="*/ 85 w 94"/>
                  <a:gd name="T35" fmla="*/ 18 h 100"/>
                  <a:gd name="T36" fmla="*/ 78 w 94"/>
                  <a:gd name="T37" fmla="*/ 9 h 100"/>
                  <a:gd name="T38" fmla="*/ 57 w 94"/>
                  <a:gd name="T39" fmla="*/ 5 h 100"/>
                  <a:gd name="T40" fmla="*/ 40 w 94"/>
                  <a:gd name="T41" fmla="*/ 8 h 100"/>
                  <a:gd name="T42" fmla="*/ 28 w 94"/>
                  <a:gd name="T43" fmla="*/ 15 h 100"/>
                  <a:gd name="T44" fmla="*/ 19 w 94"/>
                  <a:gd name="T45" fmla="*/ 28 h 100"/>
                  <a:gd name="T46" fmla="*/ 16 w 94"/>
                  <a:gd name="T47" fmla="*/ 47 h 100"/>
                  <a:gd name="T48" fmla="*/ 29 w 94"/>
                  <a:gd name="T49" fmla="*/ 80 h 100"/>
                  <a:gd name="T50" fmla="*/ 63 w 94"/>
                  <a:gd name="T51" fmla="*/ 92 h 100"/>
                  <a:gd name="T52" fmla="*/ 81 w 94"/>
                  <a:gd name="T53" fmla="*/ 90 h 100"/>
                  <a:gd name="T54" fmla="*/ 92 w 94"/>
                  <a:gd name="T55" fmla="*/ 84 h 100"/>
                  <a:gd name="T56" fmla="*/ 94 w 94"/>
                  <a:gd name="T57" fmla="*/ 8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4" h="100">
                    <a:moveTo>
                      <a:pt x="94" y="86"/>
                    </a:moveTo>
                    <a:cubicBezTo>
                      <a:pt x="91" y="92"/>
                      <a:pt x="91" y="92"/>
                      <a:pt x="91" y="92"/>
                    </a:cubicBezTo>
                    <a:cubicBezTo>
                      <a:pt x="85" y="95"/>
                      <a:pt x="80" y="97"/>
                      <a:pt x="75" y="98"/>
                    </a:cubicBezTo>
                    <a:cubicBezTo>
                      <a:pt x="69" y="99"/>
                      <a:pt x="64" y="100"/>
                      <a:pt x="57" y="100"/>
                    </a:cubicBezTo>
                    <a:cubicBezTo>
                      <a:pt x="50" y="100"/>
                      <a:pt x="43" y="99"/>
                      <a:pt x="37" y="97"/>
                    </a:cubicBezTo>
                    <a:cubicBezTo>
                      <a:pt x="31" y="95"/>
                      <a:pt x="25" y="93"/>
                      <a:pt x="21" y="89"/>
                    </a:cubicBezTo>
                    <a:cubicBezTo>
                      <a:pt x="16" y="86"/>
                      <a:pt x="12" y="83"/>
                      <a:pt x="9" y="78"/>
                    </a:cubicBezTo>
                    <a:cubicBezTo>
                      <a:pt x="6" y="74"/>
                      <a:pt x="4" y="70"/>
                      <a:pt x="2" y="65"/>
                    </a:cubicBezTo>
                    <a:cubicBezTo>
                      <a:pt x="1" y="61"/>
                      <a:pt x="0" y="55"/>
                      <a:pt x="0" y="50"/>
                    </a:cubicBezTo>
                    <a:cubicBezTo>
                      <a:pt x="0" y="35"/>
                      <a:pt x="5" y="24"/>
                      <a:pt x="16" y="14"/>
                    </a:cubicBezTo>
                    <a:cubicBezTo>
                      <a:pt x="26" y="5"/>
                      <a:pt x="41" y="0"/>
                      <a:pt x="59" y="0"/>
                    </a:cubicBezTo>
                    <a:cubicBezTo>
                      <a:pt x="63" y="0"/>
                      <a:pt x="67" y="0"/>
                      <a:pt x="71" y="1"/>
                    </a:cubicBezTo>
                    <a:cubicBezTo>
                      <a:pt x="74" y="1"/>
                      <a:pt x="79" y="2"/>
                      <a:pt x="84" y="3"/>
                    </a:cubicBezTo>
                    <a:cubicBezTo>
                      <a:pt x="89" y="5"/>
                      <a:pt x="92" y="6"/>
                      <a:pt x="94" y="6"/>
                    </a:cubicBezTo>
                    <a:cubicBezTo>
                      <a:pt x="93" y="8"/>
                      <a:pt x="92" y="11"/>
                      <a:pt x="91" y="13"/>
                    </a:cubicBezTo>
                    <a:cubicBezTo>
                      <a:pt x="91" y="17"/>
                      <a:pt x="90" y="21"/>
                      <a:pt x="90" y="26"/>
                    </a:cubicBezTo>
                    <a:cubicBezTo>
                      <a:pt x="85" y="26"/>
                      <a:pt x="85" y="26"/>
                      <a:pt x="85" y="26"/>
                    </a:cubicBezTo>
                    <a:cubicBezTo>
                      <a:pt x="85" y="18"/>
                      <a:pt x="85" y="18"/>
                      <a:pt x="85" y="18"/>
                    </a:cubicBezTo>
                    <a:cubicBezTo>
                      <a:pt x="85" y="14"/>
                      <a:pt x="82" y="11"/>
                      <a:pt x="78" y="9"/>
                    </a:cubicBezTo>
                    <a:cubicBezTo>
                      <a:pt x="73" y="6"/>
                      <a:pt x="66" y="5"/>
                      <a:pt x="57" y="5"/>
                    </a:cubicBezTo>
                    <a:cubicBezTo>
                      <a:pt x="51" y="5"/>
                      <a:pt x="45" y="6"/>
                      <a:pt x="40" y="8"/>
                    </a:cubicBezTo>
                    <a:cubicBezTo>
                      <a:pt x="36" y="9"/>
                      <a:pt x="31" y="12"/>
                      <a:pt x="28" y="15"/>
                    </a:cubicBezTo>
                    <a:cubicBezTo>
                      <a:pt x="24" y="18"/>
                      <a:pt x="21" y="23"/>
                      <a:pt x="19" y="28"/>
                    </a:cubicBezTo>
                    <a:cubicBezTo>
                      <a:pt x="17" y="33"/>
                      <a:pt x="16" y="39"/>
                      <a:pt x="16" y="47"/>
                    </a:cubicBezTo>
                    <a:cubicBezTo>
                      <a:pt x="16" y="61"/>
                      <a:pt x="20" y="72"/>
                      <a:pt x="29" y="80"/>
                    </a:cubicBezTo>
                    <a:cubicBezTo>
                      <a:pt x="37" y="88"/>
                      <a:pt x="49" y="92"/>
                      <a:pt x="63" y="92"/>
                    </a:cubicBezTo>
                    <a:cubicBezTo>
                      <a:pt x="70" y="92"/>
                      <a:pt x="76" y="91"/>
                      <a:pt x="81" y="90"/>
                    </a:cubicBezTo>
                    <a:cubicBezTo>
                      <a:pt x="85" y="89"/>
                      <a:pt x="89" y="87"/>
                      <a:pt x="92" y="84"/>
                    </a:cubicBezTo>
                    <a:lnTo>
                      <a:pt x="94" y="86"/>
                    </a:lnTo>
                    <a:close/>
                  </a:path>
                </a:pathLst>
              </a:custGeom>
              <a:grpFill/>
              <a:ln>
                <a:noFill/>
              </a:ln>
              <a:extLst/>
            </p:spPr>
            <p:txBody>
              <a:bodyPr/>
              <a:lstStyle/>
              <a:p>
                <a:endParaRPr lang="en-US" dirty="0"/>
              </a:p>
            </p:txBody>
          </p:sp>
          <p:sp>
            <p:nvSpPr>
              <p:cNvPr id="37" name="Freeform 15"/>
              <p:cNvSpPr>
                <a:spLocks noChangeAspect="1"/>
              </p:cNvSpPr>
              <p:nvPr userDrawn="1"/>
            </p:nvSpPr>
            <p:spPr bwMode="auto">
              <a:xfrm>
                <a:off x="120650" y="6403975"/>
                <a:ext cx="77788" cy="82550"/>
              </a:xfrm>
              <a:custGeom>
                <a:avLst/>
                <a:gdLst>
                  <a:gd name="T0" fmla="*/ 94 w 94"/>
                  <a:gd name="T1" fmla="*/ 86 h 100"/>
                  <a:gd name="T2" fmla="*/ 91 w 94"/>
                  <a:gd name="T3" fmla="*/ 92 h 100"/>
                  <a:gd name="T4" fmla="*/ 75 w 94"/>
                  <a:gd name="T5" fmla="*/ 98 h 100"/>
                  <a:gd name="T6" fmla="*/ 57 w 94"/>
                  <a:gd name="T7" fmla="*/ 100 h 100"/>
                  <a:gd name="T8" fmla="*/ 37 w 94"/>
                  <a:gd name="T9" fmla="*/ 97 h 100"/>
                  <a:gd name="T10" fmla="*/ 21 w 94"/>
                  <a:gd name="T11" fmla="*/ 89 h 100"/>
                  <a:gd name="T12" fmla="*/ 9 w 94"/>
                  <a:gd name="T13" fmla="*/ 78 h 100"/>
                  <a:gd name="T14" fmla="*/ 2 w 94"/>
                  <a:gd name="T15" fmla="*/ 65 h 100"/>
                  <a:gd name="T16" fmla="*/ 0 w 94"/>
                  <a:gd name="T17" fmla="*/ 50 h 100"/>
                  <a:gd name="T18" fmla="*/ 16 w 94"/>
                  <a:gd name="T19" fmla="*/ 14 h 100"/>
                  <a:gd name="T20" fmla="*/ 59 w 94"/>
                  <a:gd name="T21" fmla="*/ 0 h 100"/>
                  <a:gd name="T22" fmla="*/ 71 w 94"/>
                  <a:gd name="T23" fmla="*/ 1 h 100"/>
                  <a:gd name="T24" fmla="*/ 84 w 94"/>
                  <a:gd name="T25" fmla="*/ 3 h 100"/>
                  <a:gd name="T26" fmla="*/ 94 w 94"/>
                  <a:gd name="T27" fmla="*/ 6 h 100"/>
                  <a:gd name="T28" fmla="*/ 91 w 94"/>
                  <a:gd name="T29" fmla="*/ 13 h 100"/>
                  <a:gd name="T30" fmla="*/ 90 w 94"/>
                  <a:gd name="T31" fmla="*/ 26 h 100"/>
                  <a:gd name="T32" fmla="*/ 86 w 94"/>
                  <a:gd name="T33" fmla="*/ 26 h 100"/>
                  <a:gd name="T34" fmla="*/ 85 w 94"/>
                  <a:gd name="T35" fmla="*/ 18 h 100"/>
                  <a:gd name="T36" fmla="*/ 78 w 94"/>
                  <a:gd name="T37" fmla="*/ 9 h 100"/>
                  <a:gd name="T38" fmla="*/ 57 w 94"/>
                  <a:gd name="T39" fmla="*/ 5 h 100"/>
                  <a:gd name="T40" fmla="*/ 40 w 94"/>
                  <a:gd name="T41" fmla="*/ 8 h 100"/>
                  <a:gd name="T42" fmla="*/ 28 w 94"/>
                  <a:gd name="T43" fmla="*/ 15 h 100"/>
                  <a:gd name="T44" fmla="*/ 19 w 94"/>
                  <a:gd name="T45" fmla="*/ 28 h 100"/>
                  <a:gd name="T46" fmla="*/ 16 w 94"/>
                  <a:gd name="T47" fmla="*/ 47 h 100"/>
                  <a:gd name="T48" fmla="*/ 29 w 94"/>
                  <a:gd name="T49" fmla="*/ 80 h 100"/>
                  <a:gd name="T50" fmla="*/ 63 w 94"/>
                  <a:gd name="T51" fmla="*/ 92 h 100"/>
                  <a:gd name="T52" fmla="*/ 81 w 94"/>
                  <a:gd name="T53" fmla="*/ 90 h 100"/>
                  <a:gd name="T54" fmla="*/ 92 w 94"/>
                  <a:gd name="T55" fmla="*/ 84 h 100"/>
                  <a:gd name="T56" fmla="*/ 94 w 94"/>
                  <a:gd name="T57" fmla="*/ 8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4" h="100">
                    <a:moveTo>
                      <a:pt x="94" y="86"/>
                    </a:moveTo>
                    <a:cubicBezTo>
                      <a:pt x="91" y="92"/>
                      <a:pt x="91" y="92"/>
                      <a:pt x="91" y="92"/>
                    </a:cubicBezTo>
                    <a:cubicBezTo>
                      <a:pt x="85" y="95"/>
                      <a:pt x="80" y="97"/>
                      <a:pt x="75" y="98"/>
                    </a:cubicBezTo>
                    <a:cubicBezTo>
                      <a:pt x="69" y="99"/>
                      <a:pt x="64" y="100"/>
                      <a:pt x="57" y="100"/>
                    </a:cubicBezTo>
                    <a:cubicBezTo>
                      <a:pt x="50" y="100"/>
                      <a:pt x="43" y="99"/>
                      <a:pt x="37" y="97"/>
                    </a:cubicBezTo>
                    <a:cubicBezTo>
                      <a:pt x="31" y="95"/>
                      <a:pt x="25" y="93"/>
                      <a:pt x="21" y="89"/>
                    </a:cubicBezTo>
                    <a:cubicBezTo>
                      <a:pt x="16" y="86"/>
                      <a:pt x="12" y="83"/>
                      <a:pt x="9" y="78"/>
                    </a:cubicBezTo>
                    <a:cubicBezTo>
                      <a:pt x="6" y="74"/>
                      <a:pt x="4" y="70"/>
                      <a:pt x="2" y="65"/>
                    </a:cubicBezTo>
                    <a:cubicBezTo>
                      <a:pt x="1" y="61"/>
                      <a:pt x="0" y="55"/>
                      <a:pt x="0" y="50"/>
                    </a:cubicBezTo>
                    <a:cubicBezTo>
                      <a:pt x="0" y="35"/>
                      <a:pt x="5" y="24"/>
                      <a:pt x="16" y="14"/>
                    </a:cubicBezTo>
                    <a:cubicBezTo>
                      <a:pt x="26" y="5"/>
                      <a:pt x="41" y="0"/>
                      <a:pt x="59" y="0"/>
                    </a:cubicBezTo>
                    <a:cubicBezTo>
                      <a:pt x="63" y="0"/>
                      <a:pt x="67" y="0"/>
                      <a:pt x="71" y="1"/>
                    </a:cubicBezTo>
                    <a:cubicBezTo>
                      <a:pt x="74" y="1"/>
                      <a:pt x="79" y="2"/>
                      <a:pt x="84" y="3"/>
                    </a:cubicBezTo>
                    <a:cubicBezTo>
                      <a:pt x="89" y="5"/>
                      <a:pt x="92" y="6"/>
                      <a:pt x="94" y="6"/>
                    </a:cubicBezTo>
                    <a:cubicBezTo>
                      <a:pt x="93" y="8"/>
                      <a:pt x="92" y="11"/>
                      <a:pt x="91" y="13"/>
                    </a:cubicBezTo>
                    <a:cubicBezTo>
                      <a:pt x="91" y="17"/>
                      <a:pt x="90" y="21"/>
                      <a:pt x="90" y="26"/>
                    </a:cubicBezTo>
                    <a:cubicBezTo>
                      <a:pt x="86" y="26"/>
                      <a:pt x="86" y="26"/>
                      <a:pt x="86" y="26"/>
                    </a:cubicBezTo>
                    <a:cubicBezTo>
                      <a:pt x="85" y="18"/>
                      <a:pt x="85" y="18"/>
                      <a:pt x="85" y="18"/>
                    </a:cubicBezTo>
                    <a:cubicBezTo>
                      <a:pt x="85" y="14"/>
                      <a:pt x="82" y="11"/>
                      <a:pt x="78" y="9"/>
                    </a:cubicBezTo>
                    <a:cubicBezTo>
                      <a:pt x="73" y="6"/>
                      <a:pt x="66" y="5"/>
                      <a:pt x="57" y="5"/>
                    </a:cubicBezTo>
                    <a:cubicBezTo>
                      <a:pt x="51" y="5"/>
                      <a:pt x="45" y="6"/>
                      <a:pt x="40" y="8"/>
                    </a:cubicBezTo>
                    <a:cubicBezTo>
                      <a:pt x="36" y="9"/>
                      <a:pt x="31" y="12"/>
                      <a:pt x="28" y="15"/>
                    </a:cubicBezTo>
                    <a:cubicBezTo>
                      <a:pt x="24" y="18"/>
                      <a:pt x="21" y="23"/>
                      <a:pt x="19" y="28"/>
                    </a:cubicBezTo>
                    <a:cubicBezTo>
                      <a:pt x="17" y="33"/>
                      <a:pt x="16" y="39"/>
                      <a:pt x="16" y="47"/>
                    </a:cubicBezTo>
                    <a:cubicBezTo>
                      <a:pt x="16" y="61"/>
                      <a:pt x="20" y="72"/>
                      <a:pt x="29" y="80"/>
                    </a:cubicBezTo>
                    <a:cubicBezTo>
                      <a:pt x="37" y="88"/>
                      <a:pt x="49" y="92"/>
                      <a:pt x="63" y="92"/>
                    </a:cubicBezTo>
                    <a:cubicBezTo>
                      <a:pt x="70" y="92"/>
                      <a:pt x="76" y="91"/>
                      <a:pt x="81" y="90"/>
                    </a:cubicBezTo>
                    <a:cubicBezTo>
                      <a:pt x="85" y="89"/>
                      <a:pt x="89" y="87"/>
                      <a:pt x="92" y="84"/>
                    </a:cubicBezTo>
                    <a:lnTo>
                      <a:pt x="94" y="86"/>
                    </a:lnTo>
                    <a:close/>
                  </a:path>
                </a:pathLst>
              </a:custGeom>
              <a:grpFill/>
              <a:ln>
                <a:noFill/>
              </a:ln>
              <a:extLst/>
            </p:spPr>
            <p:txBody>
              <a:bodyPr/>
              <a:lstStyle/>
              <a:p>
                <a:endParaRPr lang="en-US" dirty="0"/>
              </a:p>
            </p:txBody>
          </p:sp>
          <p:sp>
            <p:nvSpPr>
              <p:cNvPr id="38" name="Freeform 16"/>
              <p:cNvSpPr>
                <a:spLocks noChangeAspect="1"/>
              </p:cNvSpPr>
              <p:nvPr userDrawn="1"/>
            </p:nvSpPr>
            <p:spPr bwMode="auto">
              <a:xfrm>
                <a:off x="153988" y="6300788"/>
                <a:ext cx="106363" cy="79375"/>
              </a:xfrm>
              <a:custGeom>
                <a:avLst/>
                <a:gdLst>
                  <a:gd name="T0" fmla="*/ 0 w 130"/>
                  <a:gd name="T1" fmla="*/ 4 h 97"/>
                  <a:gd name="T2" fmla="*/ 0 w 130"/>
                  <a:gd name="T3" fmla="*/ 0 h 97"/>
                  <a:gd name="T4" fmla="*/ 14 w 130"/>
                  <a:gd name="T5" fmla="*/ 0 h 97"/>
                  <a:gd name="T6" fmla="*/ 27 w 130"/>
                  <a:gd name="T7" fmla="*/ 0 h 97"/>
                  <a:gd name="T8" fmla="*/ 38 w 130"/>
                  <a:gd name="T9" fmla="*/ 24 h 97"/>
                  <a:gd name="T10" fmla="*/ 65 w 130"/>
                  <a:gd name="T11" fmla="*/ 76 h 97"/>
                  <a:gd name="T12" fmla="*/ 89 w 130"/>
                  <a:gd name="T13" fmla="*/ 28 h 97"/>
                  <a:gd name="T14" fmla="*/ 102 w 130"/>
                  <a:gd name="T15" fmla="*/ 0 h 97"/>
                  <a:gd name="T16" fmla="*/ 115 w 130"/>
                  <a:gd name="T17" fmla="*/ 0 h 97"/>
                  <a:gd name="T18" fmla="*/ 130 w 130"/>
                  <a:gd name="T19" fmla="*/ 0 h 97"/>
                  <a:gd name="T20" fmla="*/ 130 w 130"/>
                  <a:gd name="T21" fmla="*/ 4 h 97"/>
                  <a:gd name="T22" fmla="*/ 120 w 130"/>
                  <a:gd name="T23" fmla="*/ 5 h 97"/>
                  <a:gd name="T24" fmla="*/ 118 w 130"/>
                  <a:gd name="T25" fmla="*/ 7 h 97"/>
                  <a:gd name="T26" fmla="*/ 117 w 130"/>
                  <a:gd name="T27" fmla="*/ 13 h 97"/>
                  <a:gd name="T28" fmla="*/ 116 w 130"/>
                  <a:gd name="T29" fmla="*/ 32 h 97"/>
                  <a:gd name="T30" fmla="*/ 116 w 130"/>
                  <a:gd name="T31" fmla="*/ 63 h 97"/>
                  <a:gd name="T32" fmla="*/ 117 w 130"/>
                  <a:gd name="T33" fmla="*/ 81 h 97"/>
                  <a:gd name="T34" fmla="*/ 118 w 130"/>
                  <a:gd name="T35" fmla="*/ 89 h 97"/>
                  <a:gd name="T36" fmla="*/ 120 w 130"/>
                  <a:gd name="T37" fmla="*/ 90 h 97"/>
                  <a:gd name="T38" fmla="*/ 130 w 130"/>
                  <a:gd name="T39" fmla="*/ 91 h 97"/>
                  <a:gd name="T40" fmla="*/ 130 w 130"/>
                  <a:gd name="T41" fmla="*/ 95 h 97"/>
                  <a:gd name="T42" fmla="*/ 110 w 130"/>
                  <a:gd name="T43" fmla="*/ 95 h 97"/>
                  <a:gd name="T44" fmla="*/ 89 w 130"/>
                  <a:gd name="T45" fmla="*/ 95 h 97"/>
                  <a:gd name="T46" fmla="*/ 89 w 130"/>
                  <a:gd name="T47" fmla="*/ 91 h 97"/>
                  <a:gd name="T48" fmla="*/ 100 w 130"/>
                  <a:gd name="T49" fmla="*/ 90 h 97"/>
                  <a:gd name="T50" fmla="*/ 102 w 130"/>
                  <a:gd name="T51" fmla="*/ 89 h 97"/>
                  <a:gd name="T52" fmla="*/ 103 w 130"/>
                  <a:gd name="T53" fmla="*/ 82 h 97"/>
                  <a:gd name="T54" fmla="*/ 103 w 130"/>
                  <a:gd name="T55" fmla="*/ 63 h 97"/>
                  <a:gd name="T56" fmla="*/ 103 w 130"/>
                  <a:gd name="T57" fmla="*/ 14 h 97"/>
                  <a:gd name="T58" fmla="*/ 79 w 130"/>
                  <a:gd name="T59" fmla="*/ 62 h 97"/>
                  <a:gd name="T60" fmla="*/ 70 w 130"/>
                  <a:gd name="T61" fmla="*/ 81 h 97"/>
                  <a:gd name="T62" fmla="*/ 63 w 130"/>
                  <a:gd name="T63" fmla="*/ 97 h 97"/>
                  <a:gd name="T64" fmla="*/ 60 w 130"/>
                  <a:gd name="T65" fmla="*/ 97 h 97"/>
                  <a:gd name="T66" fmla="*/ 59 w 130"/>
                  <a:gd name="T67" fmla="*/ 93 h 97"/>
                  <a:gd name="T68" fmla="*/ 54 w 130"/>
                  <a:gd name="T69" fmla="*/ 83 h 97"/>
                  <a:gd name="T70" fmla="*/ 20 w 130"/>
                  <a:gd name="T71" fmla="*/ 16 h 97"/>
                  <a:gd name="T72" fmla="*/ 20 w 130"/>
                  <a:gd name="T73" fmla="*/ 63 h 97"/>
                  <a:gd name="T74" fmla="*/ 20 w 130"/>
                  <a:gd name="T75" fmla="*/ 81 h 97"/>
                  <a:gd name="T76" fmla="*/ 22 w 130"/>
                  <a:gd name="T77" fmla="*/ 89 h 97"/>
                  <a:gd name="T78" fmla="*/ 24 w 130"/>
                  <a:gd name="T79" fmla="*/ 90 h 97"/>
                  <a:gd name="T80" fmla="*/ 34 w 130"/>
                  <a:gd name="T81" fmla="*/ 91 h 97"/>
                  <a:gd name="T82" fmla="*/ 34 w 130"/>
                  <a:gd name="T83" fmla="*/ 95 h 97"/>
                  <a:gd name="T84" fmla="*/ 17 w 130"/>
                  <a:gd name="T85" fmla="*/ 95 h 97"/>
                  <a:gd name="T86" fmla="*/ 0 w 130"/>
                  <a:gd name="T87" fmla="*/ 95 h 97"/>
                  <a:gd name="T88" fmla="*/ 0 w 130"/>
                  <a:gd name="T89" fmla="*/ 91 h 97"/>
                  <a:gd name="T90" fmla="*/ 10 w 130"/>
                  <a:gd name="T91" fmla="*/ 90 h 97"/>
                  <a:gd name="T92" fmla="*/ 12 w 130"/>
                  <a:gd name="T93" fmla="*/ 89 h 97"/>
                  <a:gd name="T94" fmla="*/ 13 w 130"/>
                  <a:gd name="T95" fmla="*/ 82 h 97"/>
                  <a:gd name="T96" fmla="*/ 14 w 130"/>
                  <a:gd name="T97" fmla="*/ 63 h 97"/>
                  <a:gd name="T98" fmla="*/ 14 w 130"/>
                  <a:gd name="T99" fmla="*/ 32 h 97"/>
                  <a:gd name="T100" fmla="*/ 13 w 130"/>
                  <a:gd name="T101" fmla="*/ 14 h 97"/>
                  <a:gd name="T102" fmla="*/ 12 w 130"/>
                  <a:gd name="T103" fmla="*/ 7 h 97"/>
                  <a:gd name="T104" fmla="*/ 10 w 130"/>
                  <a:gd name="T105" fmla="*/ 5 h 97"/>
                  <a:gd name="T106" fmla="*/ 0 w 130"/>
                  <a:gd name="T107" fmla="*/ 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0" h="97">
                    <a:moveTo>
                      <a:pt x="0" y="4"/>
                    </a:moveTo>
                    <a:cubicBezTo>
                      <a:pt x="0" y="0"/>
                      <a:pt x="0" y="0"/>
                      <a:pt x="0" y="0"/>
                    </a:cubicBezTo>
                    <a:cubicBezTo>
                      <a:pt x="4" y="0"/>
                      <a:pt x="9" y="0"/>
                      <a:pt x="14" y="0"/>
                    </a:cubicBezTo>
                    <a:cubicBezTo>
                      <a:pt x="18" y="0"/>
                      <a:pt x="23" y="0"/>
                      <a:pt x="27" y="0"/>
                    </a:cubicBezTo>
                    <a:cubicBezTo>
                      <a:pt x="31" y="9"/>
                      <a:pt x="35" y="17"/>
                      <a:pt x="38" y="24"/>
                    </a:cubicBezTo>
                    <a:cubicBezTo>
                      <a:pt x="65" y="76"/>
                      <a:pt x="65" y="76"/>
                      <a:pt x="65" y="76"/>
                    </a:cubicBezTo>
                    <a:cubicBezTo>
                      <a:pt x="89" y="28"/>
                      <a:pt x="89" y="28"/>
                      <a:pt x="89" y="28"/>
                    </a:cubicBezTo>
                    <a:cubicBezTo>
                      <a:pt x="96" y="15"/>
                      <a:pt x="100" y="5"/>
                      <a:pt x="102" y="0"/>
                    </a:cubicBezTo>
                    <a:cubicBezTo>
                      <a:pt x="107" y="0"/>
                      <a:pt x="112" y="0"/>
                      <a:pt x="115" y="0"/>
                    </a:cubicBezTo>
                    <a:cubicBezTo>
                      <a:pt x="118" y="0"/>
                      <a:pt x="123" y="0"/>
                      <a:pt x="130" y="0"/>
                    </a:cubicBezTo>
                    <a:cubicBezTo>
                      <a:pt x="130" y="4"/>
                      <a:pt x="130" y="4"/>
                      <a:pt x="130" y="4"/>
                    </a:cubicBezTo>
                    <a:cubicBezTo>
                      <a:pt x="125" y="4"/>
                      <a:pt x="121" y="5"/>
                      <a:pt x="120" y="5"/>
                    </a:cubicBezTo>
                    <a:cubicBezTo>
                      <a:pt x="119" y="5"/>
                      <a:pt x="118" y="6"/>
                      <a:pt x="118" y="7"/>
                    </a:cubicBezTo>
                    <a:cubicBezTo>
                      <a:pt x="117" y="8"/>
                      <a:pt x="117" y="10"/>
                      <a:pt x="117" y="13"/>
                    </a:cubicBezTo>
                    <a:cubicBezTo>
                      <a:pt x="116" y="14"/>
                      <a:pt x="116" y="20"/>
                      <a:pt x="116" y="32"/>
                    </a:cubicBezTo>
                    <a:cubicBezTo>
                      <a:pt x="116" y="63"/>
                      <a:pt x="116" y="63"/>
                      <a:pt x="116" y="63"/>
                    </a:cubicBezTo>
                    <a:cubicBezTo>
                      <a:pt x="116" y="69"/>
                      <a:pt x="116" y="75"/>
                      <a:pt x="117" y="81"/>
                    </a:cubicBezTo>
                    <a:cubicBezTo>
                      <a:pt x="117" y="85"/>
                      <a:pt x="117" y="88"/>
                      <a:pt x="118" y="89"/>
                    </a:cubicBezTo>
                    <a:cubicBezTo>
                      <a:pt x="118" y="89"/>
                      <a:pt x="119" y="90"/>
                      <a:pt x="120" y="90"/>
                    </a:cubicBezTo>
                    <a:cubicBezTo>
                      <a:pt x="121" y="91"/>
                      <a:pt x="125" y="91"/>
                      <a:pt x="130" y="91"/>
                    </a:cubicBezTo>
                    <a:cubicBezTo>
                      <a:pt x="130" y="95"/>
                      <a:pt x="130" y="95"/>
                      <a:pt x="130" y="95"/>
                    </a:cubicBezTo>
                    <a:cubicBezTo>
                      <a:pt x="121" y="95"/>
                      <a:pt x="114" y="95"/>
                      <a:pt x="110" y="95"/>
                    </a:cubicBezTo>
                    <a:cubicBezTo>
                      <a:pt x="107" y="95"/>
                      <a:pt x="100" y="95"/>
                      <a:pt x="89" y="95"/>
                    </a:cubicBezTo>
                    <a:cubicBezTo>
                      <a:pt x="89" y="91"/>
                      <a:pt x="89" y="91"/>
                      <a:pt x="89" y="91"/>
                    </a:cubicBezTo>
                    <a:cubicBezTo>
                      <a:pt x="95" y="91"/>
                      <a:pt x="98" y="91"/>
                      <a:pt x="100" y="90"/>
                    </a:cubicBezTo>
                    <a:cubicBezTo>
                      <a:pt x="101" y="90"/>
                      <a:pt x="102" y="89"/>
                      <a:pt x="102" y="89"/>
                    </a:cubicBezTo>
                    <a:cubicBezTo>
                      <a:pt x="103" y="88"/>
                      <a:pt x="103" y="86"/>
                      <a:pt x="103" y="82"/>
                    </a:cubicBezTo>
                    <a:cubicBezTo>
                      <a:pt x="103" y="81"/>
                      <a:pt x="103" y="75"/>
                      <a:pt x="103" y="63"/>
                    </a:cubicBezTo>
                    <a:cubicBezTo>
                      <a:pt x="103" y="14"/>
                      <a:pt x="103" y="14"/>
                      <a:pt x="103" y="14"/>
                    </a:cubicBezTo>
                    <a:cubicBezTo>
                      <a:pt x="79" y="62"/>
                      <a:pt x="79" y="62"/>
                      <a:pt x="79" y="62"/>
                    </a:cubicBezTo>
                    <a:cubicBezTo>
                      <a:pt x="75" y="70"/>
                      <a:pt x="72" y="76"/>
                      <a:pt x="70" y="81"/>
                    </a:cubicBezTo>
                    <a:cubicBezTo>
                      <a:pt x="69" y="84"/>
                      <a:pt x="66" y="89"/>
                      <a:pt x="63" y="97"/>
                    </a:cubicBezTo>
                    <a:cubicBezTo>
                      <a:pt x="60" y="97"/>
                      <a:pt x="60" y="97"/>
                      <a:pt x="60" y="97"/>
                    </a:cubicBezTo>
                    <a:cubicBezTo>
                      <a:pt x="60" y="95"/>
                      <a:pt x="59" y="94"/>
                      <a:pt x="59" y="93"/>
                    </a:cubicBezTo>
                    <a:cubicBezTo>
                      <a:pt x="54" y="83"/>
                      <a:pt x="54" y="83"/>
                      <a:pt x="54" y="83"/>
                    </a:cubicBezTo>
                    <a:cubicBezTo>
                      <a:pt x="20" y="16"/>
                      <a:pt x="20" y="16"/>
                      <a:pt x="20" y="16"/>
                    </a:cubicBezTo>
                    <a:cubicBezTo>
                      <a:pt x="20" y="63"/>
                      <a:pt x="20" y="63"/>
                      <a:pt x="20" y="63"/>
                    </a:cubicBezTo>
                    <a:cubicBezTo>
                      <a:pt x="20" y="69"/>
                      <a:pt x="20" y="75"/>
                      <a:pt x="20" y="81"/>
                    </a:cubicBezTo>
                    <a:cubicBezTo>
                      <a:pt x="21" y="85"/>
                      <a:pt x="21" y="88"/>
                      <a:pt x="22" y="89"/>
                    </a:cubicBezTo>
                    <a:cubicBezTo>
                      <a:pt x="22" y="89"/>
                      <a:pt x="23" y="90"/>
                      <a:pt x="24" y="90"/>
                    </a:cubicBezTo>
                    <a:cubicBezTo>
                      <a:pt x="25" y="91"/>
                      <a:pt x="29" y="91"/>
                      <a:pt x="34" y="91"/>
                    </a:cubicBezTo>
                    <a:cubicBezTo>
                      <a:pt x="34" y="95"/>
                      <a:pt x="34" y="95"/>
                      <a:pt x="34" y="95"/>
                    </a:cubicBezTo>
                    <a:cubicBezTo>
                      <a:pt x="17" y="95"/>
                      <a:pt x="17" y="95"/>
                      <a:pt x="17" y="95"/>
                    </a:cubicBezTo>
                    <a:cubicBezTo>
                      <a:pt x="0" y="95"/>
                      <a:pt x="0" y="95"/>
                      <a:pt x="0" y="95"/>
                    </a:cubicBezTo>
                    <a:cubicBezTo>
                      <a:pt x="0" y="91"/>
                      <a:pt x="0" y="91"/>
                      <a:pt x="0" y="91"/>
                    </a:cubicBezTo>
                    <a:cubicBezTo>
                      <a:pt x="5" y="91"/>
                      <a:pt x="8" y="91"/>
                      <a:pt x="10" y="90"/>
                    </a:cubicBezTo>
                    <a:cubicBezTo>
                      <a:pt x="11" y="90"/>
                      <a:pt x="12" y="89"/>
                      <a:pt x="12" y="89"/>
                    </a:cubicBezTo>
                    <a:cubicBezTo>
                      <a:pt x="13" y="88"/>
                      <a:pt x="13" y="86"/>
                      <a:pt x="13" y="82"/>
                    </a:cubicBezTo>
                    <a:cubicBezTo>
                      <a:pt x="13" y="81"/>
                      <a:pt x="13" y="75"/>
                      <a:pt x="14" y="63"/>
                    </a:cubicBezTo>
                    <a:cubicBezTo>
                      <a:pt x="14" y="32"/>
                      <a:pt x="14" y="32"/>
                      <a:pt x="14" y="32"/>
                    </a:cubicBezTo>
                    <a:cubicBezTo>
                      <a:pt x="14" y="26"/>
                      <a:pt x="13" y="20"/>
                      <a:pt x="13" y="14"/>
                    </a:cubicBezTo>
                    <a:cubicBezTo>
                      <a:pt x="13" y="10"/>
                      <a:pt x="13" y="8"/>
                      <a:pt x="12" y="7"/>
                    </a:cubicBezTo>
                    <a:cubicBezTo>
                      <a:pt x="12" y="6"/>
                      <a:pt x="11" y="5"/>
                      <a:pt x="10" y="5"/>
                    </a:cubicBezTo>
                    <a:cubicBezTo>
                      <a:pt x="8" y="5"/>
                      <a:pt x="5" y="4"/>
                      <a:pt x="0" y="4"/>
                    </a:cubicBezTo>
                    <a:close/>
                  </a:path>
                </a:pathLst>
              </a:custGeom>
              <a:grpFill/>
              <a:ln>
                <a:noFill/>
              </a:ln>
              <a:extLst/>
            </p:spPr>
            <p:txBody>
              <a:bodyPr/>
              <a:lstStyle/>
              <a:p>
                <a:endParaRPr lang="en-US" dirty="0"/>
              </a:p>
            </p:txBody>
          </p:sp>
          <p:sp>
            <p:nvSpPr>
              <p:cNvPr id="39" name="Freeform 17"/>
              <p:cNvSpPr>
                <a:spLocks noChangeAspect="1" noEditPoints="1"/>
              </p:cNvSpPr>
              <p:nvPr userDrawn="1"/>
            </p:nvSpPr>
            <p:spPr bwMode="auto">
              <a:xfrm>
                <a:off x="265113" y="6299200"/>
                <a:ext cx="87313" cy="79375"/>
              </a:xfrm>
              <a:custGeom>
                <a:avLst/>
                <a:gdLst>
                  <a:gd name="T0" fmla="*/ 15 w 107"/>
                  <a:gd name="T1" fmla="*/ 96 h 96"/>
                  <a:gd name="T2" fmla="*/ 33 w 107"/>
                  <a:gd name="T3" fmla="*/ 96 h 96"/>
                  <a:gd name="T4" fmla="*/ 33 w 107"/>
                  <a:gd name="T5" fmla="*/ 92 h 96"/>
                  <a:gd name="T6" fmla="*/ 24 w 107"/>
                  <a:gd name="T7" fmla="*/ 92 h 96"/>
                  <a:gd name="T8" fmla="*/ 21 w 107"/>
                  <a:gd name="T9" fmla="*/ 90 h 96"/>
                  <a:gd name="T10" fmla="*/ 21 w 107"/>
                  <a:gd name="T11" fmla="*/ 89 h 96"/>
                  <a:gd name="T12" fmla="*/ 23 w 107"/>
                  <a:gd name="T13" fmla="*/ 82 h 96"/>
                  <a:gd name="T14" fmla="*/ 30 w 107"/>
                  <a:gd name="T15" fmla="*/ 65 h 96"/>
                  <a:gd name="T16" fmla="*/ 71 w 107"/>
                  <a:gd name="T17" fmla="*/ 65 h 96"/>
                  <a:gd name="T18" fmla="*/ 80 w 107"/>
                  <a:gd name="T19" fmla="*/ 85 h 96"/>
                  <a:gd name="T20" fmla="*/ 81 w 107"/>
                  <a:gd name="T21" fmla="*/ 89 h 96"/>
                  <a:gd name="T22" fmla="*/ 80 w 107"/>
                  <a:gd name="T23" fmla="*/ 91 h 96"/>
                  <a:gd name="T24" fmla="*/ 78 w 107"/>
                  <a:gd name="T25" fmla="*/ 92 h 96"/>
                  <a:gd name="T26" fmla="*/ 68 w 107"/>
                  <a:gd name="T27" fmla="*/ 92 h 96"/>
                  <a:gd name="T28" fmla="*/ 68 w 107"/>
                  <a:gd name="T29" fmla="*/ 96 h 96"/>
                  <a:gd name="T30" fmla="*/ 91 w 107"/>
                  <a:gd name="T31" fmla="*/ 96 h 96"/>
                  <a:gd name="T32" fmla="*/ 107 w 107"/>
                  <a:gd name="T33" fmla="*/ 96 h 96"/>
                  <a:gd name="T34" fmla="*/ 107 w 107"/>
                  <a:gd name="T35" fmla="*/ 92 h 96"/>
                  <a:gd name="T36" fmla="*/ 99 w 107"/>
                  <a:gd name="T37" fmla="*/ 91 h 96"/>
                  <a:gd name="T38" fmla="*/ 96 w 107"/>
                  <a:gd name="T39" fmla="*/ 88 h 96"/>
                  <a:gd name="T40" fmla="*/ 87 w 107"/>
                  <a:gd name="T41" fmla="*/ 68 h 96"/>
                  <a:gd name="T42" fmla="*/ 56 w 107"/>
                  <a:gd name="T43" fmla="*/ 0 h 96"/>
                  <a:gd name="T44" fmla="*/ 52 w 107"/>
                  <a:gd name="T45" fmla="*/ 0 h 96"/>
                  <a:gd name="T46" fmla="*/ 40 w 107"/>
                  <a:gd name="T47" fmla="*/ 28 h 96"/>
                  <a:gd name="T48" fmla="*/ 22 w 107"/>
                  <a:gd name="T49" fmla="*/ 66 h 96"/>
                  <a:gd name="T50" fmla="*/ 13 w 107"/>
                  <a:gd name="T51" fmla="*/ 85 h 96"/>
                  <a:gd name="T52" fmla="*/ 9 w 107"/>
                  <a:gd name="T53" fmla="*/ 90 h 96"/>
                  <a:gd name="T54" fmla="*/ 7 w 107"/>
                  <a:gd name="T55" fmla="*/ 92 h 96"/>
                  <a:gd name="T56" fmla="*/ 0 w 107"/>
                  <a:gd name="T57" fmla="*/ 92 h 96"/>
                  <a:gd name="T58" fmla="*/ 0 w 107"/>
                  <a:gd name="T59" fmla="*/ 96 h 96"/>
                  <a:gd name="T60" fmla="*/ 15 w 107"/>
                  <a:gd name="T61" fmla="*/ 96 h 96"/>
                  <a:gd name="T62" fmla="*/ 51 w 107"/>
                  <a:gd name="T63" fmla="*/ 18 h 96"/>
                  <a:gd name="T64" fmla="*/ 68 w 107"/>
                  <a:gd name="T65" fmla="*/ 59 h 96"/>
                  <a:gd name="T66" fmla="*/ 33 w 107"/>
                  <a:gd name="T67" fmla="*/ 59 h 96"/>
                  <a:gd name="T68" fmla="*/ 51 w 107"/>
                  <a:gd name="T69" fmla="*/ 18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7" h="96">
                    <a:moveTo>
                      <a:pt x="15" y="96"/>
                    </a:moveTo>
                    <a:cubicBezTo>
                      <a:pt x="19" y="96"/>
                      <a:pt x="25" y="96"/>
                      <a:pt x="33" y="96"/>
                    </a:cubicBezTo>
                    <a:cubicBezTo>
                      <a:pt x="33" y="92"/>
                      <a:pt x="33" y="92"/>
                      <a:pt x="33" y="92"/>
                    </a:cubicBezTo>
                    <a:cubicBezTo>
                      <a:pt x="28" y="92"/>
                      <a:pt x="25" y="92"/>
                      <a:pt x="24" y="92"/>
                    </a:cubicBezTo>
                    <a:cubicBezTo>
                      <a:pt x="22" y="91"/>
                      <a:pt x="22" y="91"/>
                      <a:pt x="21" y="90"/>
                    </a:cubicBezTo>
                    <a:cubicBezTo>
                      <a:pt x="21" y="90"/>
                      <a:pt x="21" y="89"/>
                      <a:pt x="21" y="89"/>
                    </a:cubicBezTo>
                    <a:cubicBezTo>
                      <a:pt x="21" y="87"/>
                      <a:pt x="21" y="85"/>
                      <a:pt x="23" y="82"/>
                    </a:cubicBezTo>
                    <a:cubicBezTo>
                      <a:pt x="30" y="65"/>
                      <a:pt x="30" y="65"/>
                      <a:pt x="30" y="65"/>
                    </a:cubicBezTo>
                    <a:cubicBezTo>
                      <a:pt x="71" y="65"/>
                      <a:pt x="71" y="65"/>
                      <a:pt x="71" y="65"/>
                    </a:cubicBezTo>
                    <a:cubicBezTo>
                      <a:pt x="80" y="85"/>
                      <a:pt x="80" y="85"/>
                      <a:pt x="80" y="85"/>
                    </a:cubicBezTo>
                    <a:cubicBezTo>
                      <a:pt x="81" y="87"/>
                      <a:pt x="81" y="88"/>
                      <a:pt x="81" y="89"/>
                    </a:cubicBezTo>
                    <a:cubicBezTo>
                      <a:pt x="81" y="90"/>
                      <a:pt x="81" y="90"/>
                      <a:pt x="80" y="91"/>
                    </a:cubicBezTo>
                    <a:cubicBezTo>
                      <a:pt x="80" y="91"/>
                      <a:pt x="79" y="91"/>
                      <a:pt x="78" y="92"/>
                    </a:cubicBezTo>
                    <a:cubicBezTo>
                      <a:pt x="77" y="92"/>
                      <a:pt x="74" y="92"/>
                      <a:pt x="68" y="92"/>
                    </a:cubicBezTo>
                    <a:cubicBezTo>
                      <a:pt x="68" y="96"/>
                      <a:pt x="68" y="96"/>
                      <a:pt x="68" y="96"/>
                    </a:cubicBezTo>
                    <a:cubicBezTo>
                      <a:pt x="91" y="96"/>
                      <a:pt x="91" y="96"/>
                      <a:pt x="91" y="96"/>
                    </a:cubicBezTo>
                    <a:cubicBezTo>
                      <a:pt x="94" y="96"/>
                      <a:pt x="99" y="96"/>
                      <a:pt x="107" y="96"/>
                    </a:cubicBezTo>
                    <a:cubicBezTo>
                      <a:pt x="107" y="92"/>
                      <a:pt x="107" y="92"/>
                      <a:pt x="107" y="92"/>
                    </a:cubicBezTo>
                    <a:cubicBezTo>
                      <a:pt x="103" y="92"/>
                      <a:pt x="100" y="92"/>
                      <a:pt x="99" y="91"/>
                    </a:cubicBezTo>
                    <a:cubicBezTo>
                      <a:pt x="98" y="91"/>
                      <a:pt x="97" y="90"/>
                      <a:pt x="96" y="88"/>
                    </a:cubicBezTo>
                    <a:cubicBezTo>
                      <a:pt x="95" y="85"/>
                      <a:pt x="92" y="79"/>
                      <a:pt x="87" y="68"/>
                    </a:cubicBezTo>
                    <a:cubicBezTo>
                      <a:pt x="56" y="0"/>
                      <a:pt x="56" y="0"/>
                      <a:pt x="56" y="0"/>
                    </a:cubicBezTo>
                    <a:cubicBezTo>
                      <a:pt x="52" y="0"/>
                      <a:pt x="52" y="0"/>
                      <a:pt x="52" y="0"/>
                    </a:cubicBezTo>
                    <a:cubicBezTo>
                      <a:pt x="46" y="14"/>
                      <a:pt x="42" y="24"/>
                      <a:pt x="40" y="28"/>
                    </a:cubicBezTo>
                    <a:cubicBezTo>
                      <a:pt x="22" y="66"/>
                      <a:pt x="22" y="66"/>
                      <a:pt x="22" y="66"/>
                    </a:cubicBezTo>
                    <a:cubicBezTo>
                      <a:pt x="17" y="77"/>
                      <a:pt x="13" y="83"/>
                      <a:pt x="13" y="85"/>
                    </a:cubicBezTo>
                    <a:cubicBezTo>
                      <a:pt x="11" y="88"/>
                      <a:pt x="10" y="90"/>
                      <a:pt x="9" y="90"/>
                    </a:cubicBezTo>
                    <a:cubicBezTo>
                      <a:pt x="8" y="91"/>
                      <a:pt x="8" y="91"/>
                      <a:pt x="7" y="92"/>
                    </a:cubicBezTo>
                    <a:cubicBezTo>
                      <a:pt x="6" y="92"/>
                      <a:pt x="3" y="92"/>
                      <a:pt x="0" y="92"/>
                    </a:cubicBezTo>
                    <a:cubicBezTo>
                      <a:pt x="0" y="96"/>
                      <a:pt x="0" y="96"/>
                      <a:pt x="0" y="96"/>
                    </a:cubicBezTo>
                    <a:cubicBezTo>
                      <a:pt x="5" y="96"/>
                      <a:pt x="10" y="96"/>
                      <a:pt x="15" y="96"/>
                    </a:cubicBezTo>
                    <a:close/>
                    <a:moveTo>
                      <a:pt x="51" y="18"/>
                    </a:moveTo>
                    <a:cubicBezTo>
                      <a:pt x="68" y="59"/>
                      <a:pt x="68" y="59"/>
                      <a:pt x="68" y="59"/>
                    </a:cubicBezTo>
                    <a:cubicBezTo>
                      <a:pt x="33" y="59"/>
                      <a:pt x="33" y="59"/>
                      <a:pt x="33" y="59"/>
                    </a:cubicBezTo>
                    <a:lnTo>
                      <a:pt x="51" y="18"/>
                    </a:lnTo>
                    <a:close/>
                  </a:path>
                </a:pathLst>
              </a:custGeom>
              <a:grpFill/>
              <a:ln>
                <a:noFill/>
              </a:ln>
              <a:extLst/>
            </p:spPr>
            <p:txBody>
              <a:bodyPr/>
              <a:lstStyle/>
              <a:p>
                <a:endParaRPr lang="en-US" dirty="0"/>
              </a:p>
            </p:txBody>
          </p:sp>
          <p:sp>
            <p:nvSpPr>
              <p:cNvPr id="40" name="Freeform 18"/>
              <p:cNvSpPr>
                <a:spLocks noChangeAspect="1"/>
              </p:cNvSpPr>
              <p:nvPr userDrawn="1"/>
            </p:nvSpPr>
            <p:spPr bwMode="auto">
              <a:xfrm>
                <a:off x="336550" y="6300788"/>
                <a:ext cx="77788" cy="69850"/>
              </a:xfrm>
              <a:custGeom>
                <a:avLst/>
                <a:gdLst>
                  <a:gd name="T0" fmla="*/ 77 w 105"/>
                  <a:gd name="T1" fmla="*/ 14 h 95"/>
                  <a:gd name="T2" fmla="*/ 82 w 105"/>
                  <a:gd name="T3" fmla="*/ 7 h 95"/>
                  <a:gd name="T4" fmla="*/ 80 w 105"/>
                  <a:gd name="T5" fmla="*/ 5 h 95"/>
                  <a:gd name="T6" fmla="*/ 70 w 105"/>
                  <a:gd name="T7" fmla="*/ 4 h 95"/>
                  <a:gd name="T8" fmla="*/ 70 w 105"/>
                  <a:gd name="T9" fmla="*/ 0 h 95"/>
                  <a:gd name="T10" fmla="*/ 89 w 105"/>
                  <a:gd name="T11" fmla="*/ 0 h 95"/>
                  <a:gd name="T12" fmla="*/ 105 w 105"/>
                  <a:gd name="T13" fmla="*/ 0 h 95"/>
                  <a:gd name="T14" fmla="*/ 105 w 105"/>
                  <a:gd name="T15" fmla="*/ 4 h 95"/>
                  <a:gd name="T16" fmla="*/ 96 w 105"/>
                  <a:gd name="T17" fmla="*/ 5 h 95"/>
                  <a:gd name="T18" fmla="*/ 92 w 105"/>
                  <a:gd name="T19" fmla="*/ 7 h 95"/>
                  <a:gd name="T20" fmla="*/ 87 w 105"/>
                  <a:gd name="T21" fmla="*/ 13 h 95"/>
                  <a:gd name="T22" fmla="*/ 66 w 105"/>
                  <a:gd name="T23" fmla="*/ 43 h 95"/>
                  <a:gd name="T24" fmla="*/ 59 w 105"/>
                  <a:gd name="T25" fmla="*/ 54 h 95"/>
                  <a:gd name="T26" fmla="*/ 59 w 105"/>
                  <a:gd name="T27" fmla="*/ 58 h 95"/>
                  <a:gd name="T28" fmla="*/ 59 w 105"/>
                  <a:gd name="T29" fmla="*/ 63 h 95"/>
                  <a:gd name="T30" fmla="*/ 59 w 105"/>
                  <a:gd name="T31" fmla="*/ 81 h 95"/>
                  <a:gd name="T32" fmla="*/ 60 w 105"/>
                  <a:gd name="T33" fmla="*/ 89 h 95"/>
                  <a:gd name="T34" fmla="*/ 63 w 105"/>
                  <a:gd name="T35" fmla="*/ 90 h 95"/>
                  <a:gd name="T36" fmla="*/ 73 w 105"/>
                  <a:gd name="T37" fmla="*/ 91 h 95"/>
                  <a:gd name="T38" fmla="*/ 73 w 105"/>
                  <a:gd name="T39" fmla="*/ 95 h 95"/>
                  <a:gd name="T40" fmla="*/ 53 w 105"/>
                  <a:gd name="T41" fmla="*/ 95 h 95"/>
                  <a:gd name="T42" fmla="*/ 32 w 105"/>
                  <a:gd name="T43" fmla="*/ 95 h 95"/>
                  <a:gd name="T44" fmla="*/ 32 w 105"/>
                  <a:gd name="T45" fmla="*/ 91 h 95"/>
                  <a:gd name="T46" fmla="*/ 42 w 105"/>
                  <a:gd name="T47" fmla="*/ 90 h 95"/>
                  <a:gd name="T48" fmla="*/ 44 w 105"/>
                  <a:gd name="T49" fmla="*/ 89 h 95"/>
                  <a:gd name="T50" fmla="*/ 45 w 105"/>
                  <a:gd name="T51" fmla="*/ 82 h 95"/>
                  <a:gd name="T52" fmla="*/ 46 w 105"/>
                  <a:gd name="T53" fmla="*/ 63 h 95"/>
                  <a:gd name="T54" fmla="*/ 46 w 105"/>
                  <a:gd name="T55" fmla="*/ 56 h 95"/>
                  <a:gd name="T56" fmla="*/ 43 w 105"/>
                  <a:gd name="T57" fmla="*/ 50 h 95"/>
                  <a:gd name="T58" fmla="*/ 35 w 105"/>
                  <a:gd name="T59" fmla="*/ 39 h 95"/>
                  <a:gd name="T60" fmla="*/ 17 w 105"/>
                  <a:gd name="T61" fmla="*/ 13 h 95"/>
                  <a:gd name="T62" fmla="*/ 13 w 105"/>
                  <a:gd name="T63" fmla="*/ 7 h 95"/>
                  <a:gd name="T64" fmla="*/ 9 w 105"/>
                  <a:gd name="T65" fmla="*/ 5 h 95"/>
                  <a:gd name="T66" fmla="*/ 0 w 105"/>
                  <a:gd name="T67" fmla="*/ 4 h 95"/>
                  <a:gd name="T68" fmla="*/ 0 w 105"/>
                  <a:gd name="T69" fmla="*/ 0 h 95"/>
                  <a:gd name="T70" fmla="*/ 17 w 105"/>
                  <a:gd name="T71" fmla="*/ 0 h 95"/>
                  <a:gd name="T72" fmla="*/ 43 w 105"/>
                  <a:gd name="T73" fmla="*/ 0 h 95"/>
                  <a:gd name="T74" fmla="*/ 43 w 105"/>
                  <a:gd name="T75" fmla="*/ 4 h 95"/>
                  <a:gd name="T76" fmla="*/ 32 w 105"/>
                  <a:gd name="T77" fmla="*/ 5 h 95"/>
                  <a:gd name="T78" fmla="*/ 30 w 105"/>
                  <a:gd name="T79" fmla="*/ 7 h 95"/>
                  <a:gd name="T80" fmla="*/ 34 w 105"/>
                  <a:gd name="T81" fmla="*/ 14 h 95"/>
                  <a:gd name="T82" fmla="*/ 55 w 105"/>
                  <a:gd name="T83" fmla="*/ 48 h 95"/>
                  <a:gd name="T84" fmla="*/ 77 w 105"/>
                  <a:gd name="T85" fmla="*/ 14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5" h="95">
                    <a:moveTo>
                      <a:pt x="77" y="14"/>
                    </a:moveTo>
                    <a:cubicBezTo>
                      <a:pt x="80" y="10"/>
                      <a:pt x="82" y="7"/>
                      <a:pt x="82" y="7"/>
                    </a:cubicBezTo>
                    <a:cubicBezTo>
                      <a:pt x="82" y="6"/>
                      <a:pt x="81" y="5"/>
                      <a:pt x="80" y="5"/>
                    </a:cubicBezTo>
                    <a:cubicBezTo>
                      <a:pt x="79" y="5"/>
                      <a:pt x="75" y="4"/>
                      <a:pt x="70" y="4"/>
                    </a:cubicBezTo>
                    <a:cubicBezTo>
                      <a:pt x="70" y="0"/>
                      <a:pt x="70" y="0"/>
                      <a:pt x="70" y="0"/>
                    </a:cubicBezTo>
                    <a:cubicBezTo>
                      <a:pt x="79" y="0"/>
                      <a:pt x="84" y="0"/>
                      <a:pt x="89" y="0"/>
                    </a:cubicBezTo>
                    <a:cubicBezTo>
                      <a:pt x="93" y="0"/>
                      <a:pt x="96" y="0"/>
                      <a:pt x="105" y="0"/>
                    </a:cubicBezTo>
                    <a:cubicBezTo>
                      <a:pt x="105" y="4"/>
                      <a:pt x="105" y="4"/>
                      <a:pt x="105" y="4"/>
                    </a:cubicBezTo>
                    <a:cubicBezTo>
                      <a:pt x="100" y="4"/>
                      <a:pt x="97" y="5"/>
                      <a:pt x="96" y="5"/>
                    </a:cubicBezTo>
                    <a:cubicBezTo>
                      <a:pt x="95" y="5"/>
                      <a:pt x="93" y="6"/>
                      <a:pt x="92" y="7"/>
                    </a:cubicBezTo>
                    <a:cubicBezTo>
                      <a:pt x="91" y="7"/>
                      <a:pt x="89" y="10"/>
                      <a:pt x="87" y="13"/>
                    </a:cubicBezTo>
                    <a:cubicBezTo>
                      <a:pt x="66" y="43"/>
                      <a:pt x="66" y="43"/>
                      <a:pt x="66" y="43"/>
                    </a:cubicBezTo>
                    <a:cubicBezTo>
                      <a:pt x="62" y="49"/>
                      <a:pt x="60" y="53"/>
                      <a:pt x="59" y="54"/>
                    </a:cubicBezTo>
                    <a:cubicBezTo>
                      <a:pt x="59" y="56"/>
                      <a:pt x="59" y="57"/>
                      <a:pt x="59" y="58"/>
                    </a:cubicBezTo>
                    <a:cubicBezTo>
                      <a:pt x="59" y="63"/>
                      <a:pt x="59" y="63"/>
                      <a:pt x="59" y="63"/>
                    </a:cubicBezTo>
                    <a:cubicBezTo>
                      <a:pt x="59" y="69"/>
                      <a:pt x="59" y="75"/>
                      <a:pt x="59" y="81"/>
                    </a:cubicBezTo>
                    <a:cubicBezTo>
                      <a:pt x="59" y="85"/>
                      <a:pt x="60" y="88"/>
                      <a:pt x="60" y="89"/>
                    </a:cubicBezTo>
                    <a:cubicBezTo>
                      <a:pt x="61" y="89"/>
                      <a:pt x="61" y="90"/>
                      <a:pt x="63" y="90"/>
                    </a:cubicBezTo>
                    <a:cubicBezTo>
                      <a:pt x="64" y="91"/>
                      <a:pt x="67" y="91"/>
                      <a:pt x="73" y="91"/>
                    </a:cubicBezTo>
                    <a:cubicBezTo>
                      <a:pt x="73" y="95"/>
                      <a:pt x="73" y="95"/>
                      <a:pt x="73" y="95"/>
                    </a:cubicBezTo>
                    <a:cubicBezTo>
                      <a:pt x="65" y="95"/>
                      <a:pt x="58" y="95"/>
                      <a:pt x="53" y="95"/>
                    </a:cubicBezTo>
                    <a:cubicBezTo>
                      <a:pt x="47" y="95"/>
                      <a:pt x="40" y="95"/>
                      <a:pt x="32" y="95"/>
                    </a:cubicBezTo>
                    <a:cubicBezTo>
                      <a:pt x="32" y="91"/>
                      <a:pt x="32" y="91"/>
                      <a:pt x="32" y="91"/>
                    </a:cubicBezTo>
                    <a:cubicBezTo>
                      <a:pt x="37" y="91"/>
                      <a:pt x="40" y="91"/>
                      <a:pt x="42" y="90"/>
                    </a:cubicBezTo>
                    <a:cubicBezTo>
                      <a:pt x="43" y="90"/>
                      <a:pt x="44" y="90"/>
                      <a:pt x="44" y="89"/>
                    </a:cubicBezTo>
                    <a:cubicBezTo>
                      <a:pt x="45" y="88"/>
                      <a:pt x="45" y="86"/>
                      <a:pt x="45" y="82"/>
                    </a:cubicBezTo>
                    <a:cubicBezTo>
                      <a:pt x="45" y="81"/>
                      <a:pt x="45" y="75"/>
                      <a:pt x="46" y="63"/>
                    </a:cubicBezTo>
                    <a:cubicBezTo>
                      <a:pt x="46" y="56"/>
                      <a:pt x="46" y="56"/>
                      <a:pt x="46" y="56"/>
                    </a:cubicBezTo>
                    <a:cubicBezTo>
                      <a:pt x="45" y="54"/>
                      <a:pt x="44" y="52"/>
                      <a:pt x="43" y="50"/>
                    </a:cubicBezTo>
                    <a:cubicBezTo>
                      <a:pt x="42" y="49"/>
                      <a:pt x="40" y="45"/>
                      <a:pt x="35" y="39"/>
                    </a:cubicBezTo>
                    <a:cubicBezTo>
                      <a:pt x="17" y="13"/>
                      <a:pt x="17" y="13"/>
                      <a:pt x="17" y="13"/>
                    </a:cubicBezTo>
                    <a:cubicBezTo>
                      <a:pt x="15" y="10"/>
                      <a:pt x="14" y="7"/>
                      <a:pt x="13" y="7"/>
                    </a:cubicBezTo>
                    <a:cubicBezTo>
                      <a:pt x="12" y="6"/>
                      <a:pt x="10" y="5"/>
                      <a:pt x="9" y="5"/>
                    </a:cubicBezTo>
                    <a:cubicBezTo>
                      <a:pt x="8" y="5"/>
                      <a:pt x="6" y="4"/>
                      <a:pt x="0" y="4"/>
                    </a:cubicBezTo>
                    <a:cubicBezTo>
                      <a:pt x="0" y="0"/>
                      <a:pt x="0" y="0"/>
                      <a:pt x="0" y="0"/>
                    </a:cubicBezTo>
                    <a:cubicBezTo>
                      <a:pt x="9" y="0"/>
                      <a:pt x="12" y="0"/>
                      <a:pt x="17" y="0"/>
                    </a:cubicBezTo>
                    <a:cubicBezTo>
                      <a:pt x="22" y="0"/>
                      <a:pt x="34" y="0"/>
                      <a:pt x="43" y="0"/>
                    </a:cubicBezTo>
                    <a:cubicBezTo>
                      <a:pt x="43" y="4"/>
                      <a:pt x="43" y="4"/>
                      <a:pt x="43" y="4"/>
                    </a:cubicBezTo>
                    <a:cubicBezTo>
                      <a:pt x="38" y="4"/>
                      <a:pt x="33" y="5"/>
                      <a:pt x="32" y="5"/>
                    </a:cubicBezTo>
                    <a:cubicBezTo>
                      <a:pt x="31" y="5"/>
                      <a:pt x="30" y="6"/>
                      <a:pt x="30" y="7"/>
                    </a:cubicBezTo>
                    <a:cubicBezTo>
                      <a:pt x="30" y="7"/>
                      <a:pt x="31" y="10"/>
                      <a:pt x="34" y="14"/>
                    </a:cubicBezTo>
                    <a:cubicBezTo>
                      <a:pt x="55" y="48"/>
                      <a:pt x="55" y="48"/>
                      <a:pt x="55" y="48"/>
                    </a:cubicBezTo>
                    <a:lnTo>
                      <a:pt x="77" y="14"/>
                    </a:lnTo>
                    <a:close/>
                  </a:path>
                </a:pathLst>
              </a:custGeom>
              <a:grpFill/>
              <a:ln>
                <a:noFill/>
              </a:ln>
              <a:extLst/>
            </p:spPr>
            <p:txBody>
              <a:bodyPr/>
              <a:lstStyle/>
              <a:p>
                <a:endParaRPr lang="en-US" dirty="0"/>
              </a:p>
            </p:txBody>
          </p:sp>
          <p:sp>
            <p:nvSpPr>
              <p:cNvPr id="41" name="Freeform 19"/>
              <p:cNvSpPr>
                <a:spLocks noChangeAspect="1" noEditPoints="1"/>
              </p:cNvSpPr>
              <p:nvPr userDrawn="1"/>
            </p:nvSpPr>
            <p:spPr bwMode="auto">
              <a:xfrm>
                <a:off x="420688" y="6299200"/>
                <a:ext cx="85725" cy="80963"/>
              </a:xfrm>
              <a:custGeom>
                <a:avLst/>
                <a:gdLst>
                  <a:gd name="T0" fmla="*/ 19 w 106"/>
                  <a:gd name="T1" fmla="*/ 24 h 99"/>
                  <a:gd name="T2" fmla="*/ 31 w 106"/>
                  <a:gd name="T3" fmla="*/ 10 h 99"/>
                  <a:gd name="T4" fmla="*/ 51 w 106"/>
                  <a:gd name="T5" fmla="*/ 5 h 99"/>
                  <a:gd name="T6" fmla="*/ 66 w 106"/>
                  <a:gd name="T7" fmla="*/ 8 h 99"/>
                  <a:gd name="T8" fmla="*/ 76 w 106"/>
                  <a:gd name="T9" fmla="*/ 13 h 99"/>
                  <a:gd name="T10" fmla="*/ 84 w 106"/>
                  <a:gd name="T11" fmla="*/ 21 h 99"/>
                  <a:gd name="T12" fmla="*/ 88 w 106"/>
                  <a:gd name="T13" fmla="*/ 31 h 99"/>
                  <a:gd name="T14" fmla="*/ 91 w 106"/>
                  <a:gd name="T15" fmla="*/ 51 h 99"/>
                  <a:gd name="T16" fmla="*/ 87 w 106"/>
                  <a:gd name="T17" fmla="*/ 73 h 99"/>
                  <a:gd name="T18" fmla="*/ 75 w 106"/>
                  <a:gd name="T19" fmla="*/ 88 h 99"/>
                  <a:gd name="T20" fmla="*/ 55 w 106"/>
                  <a:gd name="T21" fmla="*/ 93 h 99"/>
                  <a:gd name="T22" fmla="*/ 40 w 106"/>
                  <a:gd name="T23" fmla="*/ 91 h 99"/>
                  <a:gd name="T24" fmla="*/ 28 w 106"/>
                  <a:gd name="T25" fmla="*/ 82 h 99"/>
                  <a:gd name="T26" fmla="*/ 19 w 106"/>
                  <a:gd name="T27" fmla="*/ 69 h 99"/>
                  <a:gd name="T28" fmla="*/ 16 w 106"/>
                  <a:gd name="T29" fmla="*/ 57 h 99"/>
                  <a:gd name="T30" fmla="*/ 14 w 106"/>
                  <a:gd name="T31" fmla="*/ 45 h 99"/>
                  <a:gd name="T32" fmla="*/ 19 w 106"/>
                  <a:gd name="T33" fmla="*/ 24 h 99"/>
                  <a:gd name="T34" fmla="*/ 3 w 106"/>
                  <a:gd name="T35" fmla="*/ 69 h 99"/>
                  <a:gd name="T36" fmla="*/ 13 w 106"/>
                  <a:gd name="T37" fmla="*/ 86 h 99"/>
                  <a:gd name="T38" fmla="*/ 29 w 106"/>
                  <a:gd name="T39" fmla="*/ 96 h 99"/>
                  <a:gd name="T40" fmla="*/ 50 w 106"/>
                  <a:gd name="T41" fmla="*/ 99 h 99"/>
                  <a:gd name="T42" fmla="*/ 90 w 106"/>
                  <a:gd name="T43" fmla="*/ 84 h 99"/>
                  <a:gd name="T44" fmla="*/ 106 w 106"/>
                  <a:gd name="T45" fmla="*/ 46 h 99"/>
                  <a:gd name="T46" fmla="*/ 105 w 106"/>
                  <a:gd name="T47" fmla="*/ 33 h 99"/>
                  <a:gd name="T48" fmla="*/ 101 w 106"/>
                  <a:gd name="T49" fmla="*/ 22 h 99"/>
                  <a:gd name="T50" fmla="*/ 91 w 106"/>
                  <a:gd name="T51" fmla="*/ 11 h 99"/>
                  <a:gd name="T52" fmla="*/ 75 w 106"/>
                  <a:gd name="T53" fmla="*/ 3 h 99"/>
                  <a:gd name="T54" fmla="*/ 54 w 106"/>
                  <a:gd name="T55" fmla="*/ 0 h 99"/>
                  <a:gd name="T56" fmla="*/ 32 w 106"/>
                  <a:gd name="T57" fmla="*/ 3 h 99"/>
                  <a:gd name="T58" fmla="*/ 14 w 106"/>
                  <a:gd name="T59" fmla="*/ 14 h 99"/>
                  <a:gd name="T60" fmla="*/ 3 w 106"/>
                  <a:gd name="T61" fmla="*/ 30 h 99"/>
                  <a:gd name="T62" fmla="*/ 0 w 106"/>
                  <a:gd name="T63" fmla="*/ 50 h 99"/>
                  <a:gd name="T64" fmla="*/ 3 w 106"/>
                  <a:gd name="T65" fmla="*/ 69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6" h="99">
                    <a:moveTo>
                      <a:pt x="19" y="24"/>
                    </a:moveTo>
                    <a:cubicBezTo>
                      <a:pt x="22" y="18"/>
                      <a:pt x="26" y="13"/>
                      <a:pt x="31" y="10"/>
                    </a:cubicBezTo>
                    <a:cubicBezTo>
                      <a:pt x="37" y="7"/>
                      <a:pt x="44" y="5"/>
                      <a:pt x="51" y="5"/>
                    </a:cubicBezTo>
                    <a:cubicBezTo>
                      <a:pt x="56" y="5"/>
                      <a:pt x="61" y="6"/>
                      <a:pt x="66" y="8"/>
                    </a:cubicBezTo>
                    <a:cubicBezTo>
                      <a:pt x="70" y="9"/>
                      <a:pt x="74" y="11"/>
                      <a:pt x="76" y="13"/>
                    </a:cubicBezTo>
                    <a:cubicBezTo>
                      <a:pt x="79" y="16"/>
                      <a:pt x="82" y="18"/>
                      <a:pt x="84" y="21"/>
                    </a:cubicBezTo>
                    <a:cubicBezTo>
                      <a:pt x="86" y="24"/>
                      <a:pt x="87" y="27"/>
                      <a:pt x="88" y="31"/>
                    </a:cubicBezTo>
                    <a:cubicBezTo>
                      <a:pt x="90" y="37"/>
                      <a:pt x="91" y="44"/>
                      <a:pt x="91" y="51"/>
                    </a:cubicBezTo>
                    <a:cubicBezTo>
                      <a:pt x="91" y="59"/>
                      <a:pt x="90" y="67"/>
                      <a:pt x="87" y="73"/>
                    </a:cubicBezTo>
                    <a:cubicBezTo>
                      <a:pt x="85" y="79"/>
                      <a:pt x="80" y="84"/>
                      <a:pt x="75" y="88"/>
                    </a:cubicBezTo>
                    <a:cubicBezTo>
                      <a:pt x="69" y="91"/>
                      <a:pt x="63" y="93"/>
                      <a:pt x="55" y="93"/>
                    </a:cubicBezTo>
                    <a:cubicBezTo>
                      <a:pt x="50" y="93"/>
                      <a:pt x="45" y="92"/>
                      <a:pt x="40" y="91"/>
                    </a:cubicBezTo>
                    <a:cubicBezTo>
                      <a:pt x="36" y="89"/>
                      <a:pt x="32" y="86"/>
                      <a:pt x="28" y="82"/>
                    </a:cubicBezTo>
                    <a:cubicBezTo>
                      <a:pt x="24" y="79"/>
                      <a:pt x="21" y="74"/>
                      <a:pt x="19" y="69"/>
                    </a:cubicBezTo>
                    <a:cubicBezTo>
                      <a:pt x="18" y="66"/>
                      <a:pt x="17" y="62"/>
                      <a:pt x="16" y="57"/>
                    </a:cubicBezTo>
                    <a:cubicBezTo>
                      <a:pt x="15" y="53"/>
                      <a:pt x="14" y="49"/>
                      <a:pt x="14" y="45"/>
                    </a:cubicBezTo>
                    <a:cubicBezTo>
                      <a:pt x="14" y="37"/>
                      <a:pt x="16" y="30"/>
                      <a:pt x="19" y="24"/>
                    </a:cubicBezTo>
                    <a:close/>
                    <a:moveTo>
                      <a:pt x="3" y="69"/>
                    </a:moveTo>
                    <a:cubicBezTo>
                      <a:pt x="5" y="76"/>
                      <a:pt x="9" y="81"/>
                      <a:pt x="13" y="86"/>
                    </a:cubicBezTo>
                    <a:cubicBezTo>
                      <a:pt x="18" y="90"/>
                      <a:pt x="23" y="94"/>
                      <a:pt x="29" y="96"/>
                    </a:cubicBezTo>
                    <a:cubicBezTo>
                      <a:pt x="36" y="98"/>
                      <a:pt x="43" y="99"/>
                      <a:pt x="50" y="99"/>
                    </a:cubicBezTo>
                    <a:cubicBezTo>
                      <a:pt x="66" y="99"/>
                      <a:pt x="80" y="94"/>
                      <a:pt x="90" y="84"/>
                    </a:cubicBezTo>
                    <a:cubicBezTo>
                      <a:pt x="101" y="74"/>
                      <a:pt x="106" y="62"/>
                      <a:pt x="106" y="46"/>
                    </a:cubicBezTo>
                    <a:cubicBezTo>
                      <a:pt x="106" y="42"/>
                      <a:pt x="106" y="37"/>
                      <a:pt x="105" y="33"/>
                    </a:cubicBezTo>
                    <a:cubicBezTo>
                      <a:pt x="104" y="29"/>
                      <a:pt x="102" y="25"/>
                      <a:pt x="101" y="22"/>
                    </a:cubicBezTo>
                    <a:cubicBezTo>
                      <a:pt x="98" y="18"/>
                      <a:pt x="95" y="15"/>
                      <a:pt x="91" y="11"/>
                    </a:cubicBezTo>
                    <a:cubicBezTo>
                      <a:pt x="87" y="8"/>
                      <a:pt x="82" y="5"/>
                      <a:pt x="75" y="3"/>
                    </a:cubicBezTo>
                    <a:cubicBezTo>
                      <a:pt x="69" y="1"/>
                      <a:pt x="62" y="0"/>
                      <a:pt x="54" y="0"/>
                    </a:cubicBezTo>
                    <a:cubicBezTo>
                      <a:pt x="46" y="0"/>
                      <a:pt x="38" y="1"/>
                      <a:pt x="32" y="3"/>
                    </a:cubicBezTo>
                    <a:cubicBezTo>
                      <a:pt x="25" y="6"/>
                      <a:pt x="19" y="9"/>
                      <a:pt x="14" y="14"/>
                    </a:cubicBezTo>
                    <a:cubicBezTo>
                      <a:pt x="9" y="19"/>
                      <a:pt x="5" y="24"/>
                      <a:pt x="3" y="30"/>
                    </a:cubicBezTo>
                    <a:cubicBezTo>
                      <a:pt x="1" y="36"/>
                      <a:pt x="0" y="43"/>
                      <a:pt x="0" y="50"/>
                    </a:cubicBezTo>
                    <a:cubicBezTo>
                      <a:pt x="0" y="56"/>
                      <a:pt x="1" y="63"/>
                      <a:pt x="3" y="69"/>
                    </a:cubicBezTo>
                    <a:close/>
                  </a:path>
                </a:pathLst>
              </a:custGeom>
              <a:grpFill/>
              <a:ln>
                <a:noFill/>
              </a:ln>
              <a:extLst/>
            </p:spPr>
            <p:txBody>
              <a:bodyPr/>
              <a:lstStyle/>
              <a:p>
                <a:endParaRPr lang="en-US" dirty="0"/>
              </a:p>
            </p:txBody>
          </p:sp>
        </p:grpSp>
      </p:grpSp>
    </p:spTree>
    <p:extLst>
      <p:ext uri="{BB962C8B-B14F-4D97-AF65-F5344CB8AC3E}">
        <p14:creationId xmlns:p14="http://schemas.microsoft.com/office/powerpoint/2010/main" val="3217252322"/>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8368" y="0"/>
            <a:ext cx="2807208" cy="1371600"/>
          </a:xfrm>
        </p:spPr>
        <p:txBody>
          <a:bodyPr anchor="b"/>
          <a:lstStyle>
            <a:lvl1pPr algn="l">
              <a:defRPr sz="2400" b="0"/>
            </a:lvl1pPr>
          </a:lstStyle>
          <a:p>
            <a:r>
              <a:rPr lang="en-US" smtClean="0"/>
              <a:t>Click to edit Master title style</a:t>
            </a:r>
            <a:endParaRPr lang="en-US"/>
          </a:p>
        </p:txBody>
      </p:sp>
      <p:sp>
        <p:nvSpPr>
          <p:cNvPr id="3" name="Content Placeholder 2"/>
          <p:cNvSpPr>
            <a:spLocks noGrp="1"/>
          </p:cNvSpPr>
          <p:nvPr>
            <p:ph idx="1"/>
          </p:nvPr>
        </p:nvSpPr>
        <p:spPr>
          <a:xfrm>
            <a:off x="3575050" y="457200"/>
            <a:ext cx="4910328" cy="57150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58368" y="1371600"/>
            <a:ext cx="2807208" cy="4800600"/>
          </a:xfrm>
        </p:spPr>
        <p:txBody>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82E6173-C76E-4A9B-974F-2648945F33A6}" type="datetimeFigureOut">
              <a:rPr lang="en-US" smtClean="0"/>
              <a:t>3/28/2013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2933E7-78F5-43F7-931E-F79EC810BB82}" type="slidenum">
              <a:rPr lang="en-US" smtClean="0"/>
              <a:t>‹#›</a:t>
            </a:fld>
            <a:endParaRPr lang="en-US"/>
          </a:p>
        </p:txBody>
      </p:sp>
      <p:grpSp>
        <p:nvGrpSpPr>
          <p:cNvPr id="20" name="Group 19"/>
          <p:cNvGrpSpPr/>
          <p:nvPr/>
        </p:nvGrpSpPr>
        <p:grpSpPr>
          <a:xfrm>
            <a:off x="120650" y="6299200"/>
            <a:ext cx="420688" cy="458788"/>
            <a:chOff x="120650" y="6299200"/>
            <a:chExt cx="420688" cy="458788"/>
          </a:xfrm>
          <a:solidFill>
            <a:srgbClr val="FFFFFF"/>
          </a:solidFill>
        </p:grpSpPr>
        <p:sp>
          <p:nvSpPr>
            <p:cNvPr id="33" name="Freeform 9"/>
            <p:cNvSpPr>
              <a:spLocks noChangeAspect="1" noEditPoints="1"/>
            </p:cNvSpPr>
            <p:nvPr userDrawn="1"/>
          </p:nvSpPr>
          <p:spPr bwMode="auto">
            <a:xfrm>
              <a:off x="184150" y="6523038"/>
              <a:ext cx="293688" cy="234950"/>
            </a:xfrm>
            <a:custGeom>
              <a:avLst/>
              <a:gdLst>
                <a:gd name="T0" fmla="*/ 283 w 359"/>
                <a:gd name="T1" fmla="*/ 0 h 287"/>
                <a:gd name="T2" fmla="*/ 207 w 359"/>
                <a:gd name="T3" fmla="*/ 0 h 287"/>
                <a:gd name="T4" fmla="*/ 207 w 359"/>
                <a:gd name="T5" fmla="*/ 86 h 287"/>
                <a:gd name="T6" fmla="*/ 244 w 359"/>
                <a:gd name="T7" fmla="*/ 171 h 287"/>
                <a:gd name="T8" fmla="*/ 244 w 359"/>
                <a:gd name="T9" fmla="*/ 159 h 287"/>
                <a:gd name="T10" fmla="*/ 224 w 359"/>
                <a:gd name="T11" fmla="*/ 96 h 287"/>
                <a:gd name="T12" fmla="*/ 224 w 359"/>
                <a:gd name="T13" fmla="*/ 74 h 287"/>
                <a:gd name="T14" fmla="*/ 253 w 359"/>
                <a:gd name="T15" fmla="*/ 74 h 287"/>
                <a:gd name="T16" fmla="*/ 253 w 359"/>
                <a:gd name="T17" fmla="*/ 171 h 287"/>
                <a:gd name="T18" fmla="*/ 180 w 359"/>
                <a:gd name="T19" fmla="*/ 280 h 287"/>
                <a:gd name="T20" fmla="*/ 106 w 359"/>
                <a:gd name="T21" fmla="*/ 177 h 287"/>
                <a:gd name="T22" fmla="*/ 151 w 359"/>
                <a:gd name="T23" fmla="*/ 86 h 287"/>
                <a:gd name="T24" fmla="*/ 151 w 359"/>
                <a:gd name="T25" fmla="*/ 74 h 287"/>
                <a:gd name="T26" fmla="*/ 180 w 359"/>
                <a:gd name="T27" fmla="*/ 74 h 287"/>
                <a:gd name="T28" fmla="*/ 198 w 359"/>
                <a:gd name="T29" fmla="*/ 74 h 287"/>
                <a:gd name="T30" fmla="*/ 198 w 359"/>
                <a:gd name="T31" fmla="*/ 56 h 287"/>
                <a:gd name="T32" fmla="*/ 180 w 359"/>
                <a:gd name="T33" fmla="*/ 56 h 287"/>
                <a:gd name="T34" fmla="*/ 151 w 359"/>
                <a:gd name="T35" fmla="*/ 56 h 287"/>
                <a:gd name="T36" fmla="*/ 151 w 359"/>
                <a:gd name="T37" fmla="*/ 56 h 287"/>
                <a:gd name="T38" fmla="*/ 134 w 359"/>
                <a:gd name="T39" fmla="*/ 56 h 287"/>
                <a:gd name="T40" fmla="*/ 134 w 359"/>
                <a:gd name="T41" fmla="*/ 56 h 287"/>
                <a:gd name="T42" fmla="*/ 89 w 359"/>
                <a:gd name="T43" fmla="*/ 56 h 287"/>
                <a:gd name="T44" fmla="*/ 89 w 359"/>
                <a:gd name="T45" fmla="*/ 159 h 287"/>
                <a:gd name="T46" fmla="*/ 89 w 359"/>
                <a:gd name="T47" fmla="*/ 169 h 287"/>
                <a:gd name="T48" fmla="*/ 89 w 359"/>
                <a:gd name="T49" fmla="*/ 169 h 287"/>
                <a:gd name="T50" fmla="*/ 106 w 359"/>
                <a:gd name="T51" fmla="*/ 155 h 287"/>
                <a:gd name="T52" fmla="*/ 106 w 359"/>
                <a:gd name="T53" fmla="*/ 155 h 287"/>
                <a:gd name="T54" fmla="*/ 106 w 359"/>
                <a:gd name="T55" fmla="*/ 74 h 287"/>
                <a:gd name="T56" fmla="*/ 134 w 359"/>
                <a:gd name="T57" fmla="*/ 74 h 287"/>
                <a:gd name="T58" fmla="*/ 134 w 359"/>
                <a:gd name="T59" fmla="*/ 74 h 287"/>
                <a:gd name="T60" fmla="*/ 134 w 359"/>
                <a:gd name="T61" fmla="*/ 96 h 287"/>
                <a:gd name="T62" fmla="*/ 75 w 359"/>
                <a:gd name="T63" fmla="*/ 186 h 287"/>
                <a:gd name="T64" fmla="*/ 17 w 359"/>
                <a:gd name="T65" fmla="*/ 96 h 287"/>
                <a:gd name="T66" fmla="*/ 17 w 359"/>
                <a:gd name="T67" fmla="*/ 18 h 287"/>
                <a:gd name="T68" fmla="*/ 75 w 359"/>
                <a:gd name="T69" fmla="*/ 18 h 287"/>
                <a:gd name="T70" fmla="*/ 134 w 359"/>
                <a:gd name="T71" fmla="*/ 18 h 287"/>
                <a:gd name="T72" fmla="*/ 134 w 359"/>
                <a:gd name="T73" fmla="*/ 48 h 287"/>
                <a:gd name="T74" fmla="*/ 151 w 359"/>
                <a:gd name="T75" fmla="*/ 48 h 287"/>
                <a:gd name="T76" fmla="*/ 151 w 359"/>
                <a:gd name="T77" fmla="*/ 0 h 287"/>
                <a:gd name="T78" fmla="*/ 75 w 359"/>
                <a:gd name="T79" fmla="*/ 0 h 287"/>
                <a:gd name="T80" fmla="*/ 0 w 359"/>
                <a:gd name="T81" fmla="*/ 0 h 287"/>
                <a:gd name="T82" fmla="*/ 0 w 359"/>
                <a:gd name="T83" fmla="*/ 86 h 287"/>
                <a:gd name="T84" fmla="*/ 75 w 359"/>
                <a:gd name="T85" fmla="*/ 192 h 287"/>
                <a:gd name="T86" fmla="*/ 91 w 359"/>
                <a:gd name="T87" fmla="*/ 186 h 287"/>
                <a:gd name="T88" fmla="*/ 180 w 359"/>
                <a:gd name="T89" fmla="*/ 287 h 287"/>
                <a:gd name="T90" fmla="*/ 269 w 359"/>
                <a:gd name="T91" fmla="*/ 186 h 287"/>
                <a:gd name="T92" fmla="*/ 283 w 359"/>
                <a:gd name="T93" fmla="*/ 192 h 287"/>
                <a:gd name="T94" fmla="*/ 359 w 359"/>
                <a:gd name="T95" fmla="*/ 86 h 287"/>
                <a:gd name="T96" fmla="*/ 359 w 359"/>
                <a:gd name="T97" fmla="*/ 0 h 287"/>
                <a:gd name="T98" fmla="*/ 283 w 359"/>
                <a:gd name="T99" fmla="*/ 0 h 287"/>
                <a:gd name="T100" fmla="*/ 341 w 359"/>
                <a:gd name="T101" fmla="*/ 96 h 287"/>
                <a:gd name="T102" fmla="*/ 283 w 359"/>
                <a:gd name="T103" fmla="*/ 186 h 287"/>
                <a:gd name="T104" fmla="*/ 270 w 359"/>
                <a:gd name="T105" fmla="*/ 179 h 287"/>
                <a:gd name="T106" fmla="*/ 271 w 359"/>
                <a:gd name="T107" fmla="*/ 159 h 287"/>
                <a:gd name="T108" fmla="*/ 271 w 359"/>
                <a:gd name="T109" fmla="*/ 56 h 287"/>
                <a:gd name="T110" fmla="*/ 224 w 359"/>
                <a:gd name="T111" fmla="*/ 56 h 287"/>
                <a:gd name="T112" fmla="*/ 224 w 359"/>
                <a:gd name="T113" fmla="*/ 18 h 287"/>
                <a:gd name="T114" fmla="*/ 283 w 359"/>
                <a:gd name="T115" fmla="*/ 18 h 287"/>
                <a:gd name="T116" fmla="*/ 341 w 359"/>
                <a:gd name="T117" fmla="*/ 18 h 287"/>
                <a:gd name="T118" fmla="*/ 341 w 359"/>
                <a:gd name="T119" fmla="*/ 96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59" h="287">
                  <a:moveTo>
                    <a:pt x="283" y="0"/>
                  </a:moveTo>
                  <a:cubicBezTo>
                    <a:pt x="207" y="0"/>
                    <a:pt x="207" y="0"/>
                    <a:pt x="207" y="0"/>
                  </a:cubicBezTo>
                  <a:cubicBezTo>
                    <a:pt x="207" y="86"/>
                    <a:pt x="207" y="86"/>
                    <a:pt x="207" y="86"/>
                  </a:cubicBezTo>
                  <a:cubicBezTo>
                    <a:pt x="207" y="125"/>
                    <a:pt x="221" y="152"/>
                    <a:pt x="244" y="171"/>
                  </a:cubicBezTo>
                  <a:cubicBezTo>
                    <a:pt x="244" y="159"/>
                    <a:pt x="244" y="159"/>
                    <a:pt x="244" y="159"/>
                  </a:cubicBezTo>
                  <a:cubicBezTo>
                    <a:pt x="227" y="139"/>
                    <a:pt x="224" y="116"/>
                    <a:pt x="224" y="96"/>
                  </a:cubicBezTo>
                  <a:cubicBezTo>
                    <a:pt x="224" y="74"/>
                    <a:pt x="224" y="74"/>
                    <a:pt x="224" y="74"/>
                  </a:cubicBezTo>
                  <a:cubicBezTo>
                    <a:pt x="253" y="74"/>
                    <a:pt x="253" y="74"/>
                    <a:pt x="253" y="74"/>
                  </a:cubicBezTo>
                  <a:cubicBezTo>
                    <a:pt x="253" y="171"/>
                    <a:pt x="253" y="171"/>
                    <a:pt x="253" y="171"/>
                  </a:cubicBezTo>
                  <a:cubicBezTo>
                    <a:pt x="253" y="207"/>
                    <a:pt x="243" y="252"/>
                    <a:pt x="180" y="280"/>
                  </a:cubicBezTo>
                  <a:cubicBezTo>
                    <a:pt x="119" y="253"/>
                    <a:pt x="107" y="211"/>
                    <a:pt x="106" y="177"/>
                  </a:cubicBezTo>
                  <a:cubicBezTo>
                    <a:pt x="135" y="157"/>
                    <a:pt x="151" y="129"/>
                    <a:pt x="151" y="86"/>
                  </a:cubicBezTo>
                  <a:cubicBezTo>
                    <a:pt x="151" y="74"/>
                    <a:pt x="151" y="74"/>
                    <a:pt x="151" y="74"/>
                  </a:cubicBezTo>
                  <a:cubicBezTo>
                    <a:pt x="180" y="74"/>
                    <a:pt x="180" y="74"/>
                    <a:pt x="180" y="74"/>
                  </a:cubicBezTo>
                  <a:cubicBezTo>
                    <a:pt x="198" y="74"/>
                    <a:pt x="198" y="74"/>
                    <a:pt x="198" y="74"/>
                  </a:cubicBezTo>
                  <a:cubicBezTo>
                    <a:pt x="198" y="56"/>
                    <a:pt x="198" y="56"/>
                    <a:pt x="198" y="56"/>
                  </a:cubicBezTo>
                  <a:cubicBezTo>
                    <a:pt x="180" y="56"/>
                    <a:pt x="180" y="56"/>
                    <a:pt x="180" y="56"/>
                  </a:cubicBezTo>
                  <a:cubicBezTo>
                    <a:pt x="151" y="56"/>
                    <a:pt x="151" y="56"/>
                    <a:pt x="151" y="56"/>
                  </a:cubicBezTo>
                  <a:cubicBezTo>
                    <a:pt x="151" y="56"/>
                    <a:pt x="151" y="56"/>
                    <a:pt x="151" y="56"/>
                  </a:cubicBezTo>
                  <a:cubicBezTo>
                    <a:pt x="134" y="56"/>
                    <a:pt x="134" y="56"/>
                    <a:pt x="134" y="56"/>
                  </a:cubicBezTo>
                  <a:cubicBezTo>
                    <a:pt x="134" y="56"/>
                    <a:pt x="134" y="56"/>
                    <a:pt x="134" y="56"/>
                  </a:cubicBezTo>
                  <a:cubicBezTo>
                    <a:pt x="89" y="56"/>
                    <a:pt x="89" y="56"/>
                    <a:pt x="89" y="56"/>
                  </a:cubicBezTo>
                  <a:cubicBezTo>
                    <a:pt x="89" y="159"/>
                    <a:pt x="89" y="159"/>
                    <a:pt x="89" y="159"/>
                  </a:cubicBezTo>
                  <a:cubicBezTo>
                    <a:pt x="89" y="162"/>
                    <a:pt x="89" y="166"/>
                    <a:pt x="89" y="169"/>
                  </a:cubicBezTo>
                  <a:cubicBezTo>
                    <a:pt x="89" y="169"/>
                    <a:pt x="89" y="169"/>
                    <a:pt x="89" y="169"/>
                  </a:cubicBezTo>
                  <a:cubicBezTo>
                    <a:pt x="96" y="165"/>
                    <a:pt x="101" y="160"/>
                    <a:pt x="106" y="155"/>
                  </a:cubicBezTo>
                  <a:cubicBezTo>
                    <a:pt x="106" y="155"/>
                    <a:pt x="106" y="155"/>
                    <a:pt x="106" y="155"/>
                  </a:cubicBezTo>
                  <a:cubicBezTo>
                    <a:pt x="106" y="74"/>
                    <a:pt x="106" y="74"/>
                    <a:pt x="106" y="74"/>
                  </a:cubicBezTo>
                  <a:cubicBezTo>
                    <a:pt x="134" y="74"/>
                    <a:pt x="134" y="74"/>
                    <a:pt x="134" y="74"/>
                  </a:cubicBezTo>
                  <a:cubicBezTo>
                    <a:pt x="134" y="74"/>
                    <a:pt x="134" y="74"/>
                    <a:pt x="134" y="74"/>
                  </a:cubicBezTo>
                  <a:cubicBezTo>
                    <a:pt x="134" y="96"/>
                    <a:pt x="134" y="96"/>
                    <a:pt x="134" y="96"/>
                  </a:cubicBezTo>
                  <a:cubicBezTo>
                    <a:pt x="134" y="126"/>
                    <a:pt x="128" y="162"/>
                    <a:pt x="75" y="186"/>
                  </a:cubicBezTo>
                  <a:cubicBezTo>
                    <a:pt x="23" y="162"/>
                    <a:pt x="17" y="126"/>
                    <a:pt x="17" y="96"/>
                  </a:cubicBezTo>
                  <a:cubicBezTo>
                    <a:pt x="17" y="18"/>
                    <a:pt x="17" y="18"/>
                    <a:pt x="17" y="18"/>
                  </a:cubicBezTo>
                  <a:cubicBezTo>
                    <a:pt x="75" y="18"/>
                    <a:pt x="75" y="18"/>
                    <a:pt x="75" y="18"/>
                  </a:cubicBezTo>
                  <a:cubicBezTo>
                    <a:pt x="134" y="18"/>
                    <a:pt x="134" y="18"/>
                    <a:pt x="134" y="18"/>
                  </a:cubicBezTo>
                  <a:cubicBezTo>
                    <a:pt x="134" y="48"/>
                    <a:pt x="134" y="48"/>
                    <a:pt x="134" y="48"/>
                  </a:cubicBezTo>
                  <a:cubicBezTo>
                    <a:pt x="151" y="48"/>
                    <a:pt x="151" y="48"/>
                    <a:pt x="151" y="48"/>
                  </a:cubicBezTo>
                  <a:cubicBezTo>
                    <a:pt x="151" y="0"/>
                    <a:pt x="151" y="0"/>
                    <a:pt x="151" y="0"/>
                  </a:cubicBezTo>
                  <a:cubicBezTo>
                    <a:pt x="75" y="0"/>
                    <a:pt x="75" y="0"/>
                    <a:pt x="75" y="0"/>
                  </a:cubicBezTo>
                  <a:cubicBezTo>
                    <a:pt x="0" y="0"/>
                    <a:pt x="0" y="0"/>
                    <a:pt x="0" y="0"/>
                  </a:cubicBezTo>
                  <a:cubicBezTo>
                    <a:pt x="0" y="86"/>
                    <a:pt x="0" y="86"/>
                    <a:pt x="0" y="86"/>
                  </a:cubicBezTo>
                  <a:cubicBezTo>
                    <a:pt x="0" y="143"/>
                    <a:pt x="28" y="174"/>
                    <a:pt x="75" y="192"/>
                  </a:cubicBezTo>
                  <a:cubicBezTo>
                    <a:pt x="81" y="190"/>
                    <a:pt x="86" y="188"/>
                    <a:pt x="91" y="186"/>
                  </a:cubicBezTo>
                  <a:cubicBezTo>
                    <a:pt x="99" y="237"/>
                    <a:pt x="131" y="268"/>
                    <a:pt x="180" y="287"/>
                  </a:cubicBezTo>
                  <a:cubicBezTo>
                    <a:pt x="228" y="268"/>
                    <a:pt x="260" y="238"/>
                    <a:pt x="269" y="186"/>
                  </a:cubicBezTo>
                  <a:cubicBezTo>
                    <a:pt x="273" y="188"/>
                    <a:pt x="278" y="190"/>
                    <a:pt x="283" y="192"/>
                  </a:cubicBezTo>
                  <a:cubicBezTo>
                    <a:pt x="330" y="174"/>
                    <a:pt x="359" y="143"/>
                    <a:pt x="359" y="86"/>
                  </a:cubicBezTo>
                  <a:cubicBezTo>
                    <a:pt x="359" y="0"/>
                    <a:pt x="359" y="0"/>
                    <a:pt x="359" y="0"/>
                  </a:cubicBezTo>
                  <a:lnTo>
                    <a:pt x="283" y="0"/>
                  </a:lnTo>
                  <a:close/>
                  <a:moveTo>
                    <a:pt x="341" y="96"/>
                  </a:moveTo>
                  <a:cubicBezTo>
                    <a:pt x="341" y="126"/>
                    <a:pt x="336" y="162"/>
                    <a:pt x="283" y="186"/>
                  </a:cubicBezTo>
                  <a:cubicBezTo>
                    <a:pt x="278" y="184"/>
                    <a:pt x="274" y="182"/>
                    <a:pt x="270" y="179"/>
                  </a:cubicBezTo>
                  <a:cubicBezTo>
                    <a:pt x="270" y="173"/>
                    <a:pt x="271" y="166"/>
                    <a:pt x="271" y="159"/>
                  </a:cubicBezTo>
                  <a:cubicBezTo>
                    <a:pt x="271" y="56"/>
                    <a:pt x="271" y="56"/>
                    <a:pt x="271" y="56"/>
                  </a:cubicBezTo>
                  <a:cubicBezTo>
                    <a:pt x="224" y="56"/>
                    <a:pt x="224" y="56"/>
                    <a:pt x="224" y="56"/>
                  </a:cubicBezTo>
                  <a:cubicBezTo>
                    <a:pt x="224" y="18"/>
                    <a:pt x="224" y="18"/>
                    <a:pt x="224" y="18"/>
                  </a:cubicBezTo>
                  <a:cubicBezTo>
                    <a:pt x="283" y="18"/>
                    <a:pt x="283" y="18"/>
                    <a:pt x="283" y="18"/>
                  </a:cubicBezTo>
                  <a:cubicBezTo>
                    <a:pt x="341" y="18"/>
                    <a:pt x="341" y="18"/>
                    <a:pt x="341" y="18"/>
                  </a:cubicBezTo>
                  <a:lnTo>
                    <a:pt x="341" y="9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grpSp>
          <p:nvGrpSpPr>
            <p:cNvPr id="34" name="Group 33"/>
            <p:cNvGrpSpPr/>
            <p:nvPr userDrawn="1"/>
          </p:nvGrpSpPr>
          <p:grpSpPr>
            <a:xfrm>
              <a:off x="120650" y="6299200"/>
              <a:ext cx="420688" cy="187326"/>
              <a:chOff x="120650" y="6299200"/>
              <a:chExt cx="420688" cy="187326"/>
            </a:xfrm>
            <a:grpFill/>
          </p:grpSpPr>
          <p:sp>
            <p:nvSpPr>
              <p:cNvPr id="35" name="Freeform 10"/>
              <p:cNvSpPr>
                <a:spLocks noChangeAspect="1"/>
              </p:cNvSpPr>
              <p:nvPr userDrawn="1"/>
            </p:nvSpPr>
            <p:spPr bwMode="auto">
              <a:xfrm>
                <a:off x="206375" y="6405563"/>
                <a:ext cx="63500" cy="79375"/>
              </a:xfrm>
              <a:custGeom>
                <a:avLst/>
                <a:gdLst>
                  <a:gd name="T0" fmla="*/ 6 w 76"/>
                  <a:gd name="T1" fmla="*/ 96 h 96"/>
                  <a:gd name="T2" fmla="*/ 6 w 76"/>
                  <a:gd name="T3" fmla="*/ 92 h 96"/>
                  <a:gd name="T4" fmla="*/ 12 w 76"/>
                  <a:gd name="T5" fmla="*/ 89 h 96"/>
                  <a:gd name="T6" fmla="*/ 13 w 76"/>
                  <a:gd name="T7" fmla="*/ 88 h 96"/>
                  <a:gd name="T8" fmla="*/ 13 w 76"/>
                  <a:gd name="T9" fmla="*/ 80 h 96"/>
                  <a:gd name="T10" fmla="*/ 14 w 76"/>
                  <a:gd name="T11" fmla="*/ 68 h 96"/>
                  <a:gd name="T12" fmla="*/ 14 w 76"/>
                  <a:gd name="T13" fmla="*/ 32 h 96"/>
                  <a:gd name="T14" fmla="*/ 13 w 76"/>
                  <a:gd name="T15" fmla="*/ 14 h 96"/>
                  <a:gd name="T16" fmla="*/ 12 w 76"/>
                  <a:gd name="T17" fmla="*/ 6 h 96"/>
                  <a:gd name="T18" fmla="*/ 10 w 76"/>
                  <a:gd name="T19" fmla="*/ 5 h 96"/>
                  <a:gd name="T20" fmla="*/ 0 w 76"/>
                  <a:gd name="T21" fmla="*/ 4 h 96"/>
                  <a:gd name="T22" fmla="*/ 0 w 76"/>
                  <a:gd name="T23" fmla="*/ 0 h 96"/>
                  <a:gd name="T24" fmla="*/ 21 w 76"/>
                  <a:gd name="T25" fmla="*/ 0 h 96"/>
                  <a:gd name="T26" fmla="*/ 41 w 76"/>
                  <a:gd name="T27" fmla="*/ 0 h 96"/>
                  <a:gd name="T28" fmla="*/ 41 w 76"/>
                  <a:gd name="T29" fmla="*/ 4 h 96"/>
                  <a:gd name="T30" fmla="*/ 31 w 76"/>
                  <a:gd name="T31" fmla="*/ 5 h 96"/>
                  <a:gd name="T32" fmla="*/ 29 w 76"/>
                  <a:gd name="T33" fmla="*/ 6 h 96"/>
                  <a:gd name="T34" fmla="*/ 28 w 76"/>
                  <a:gd name="T35" fmla="*/ 13 h 96"/>
                  <a:gd name="T36" fmla="*/ 27 w 76"/>
                  <a:gd name="T37" fmla="*/ 32 h 96"/>
                  <a:gd name="T38" fmla="*/ 27 w 76"/>
                  <a:gd name="T39" fmla="*/ 78 h 96"/>
                  <a:gd name="T40" fmla="*/ 28 w 76"/>
                  <a:gd name="T41" fmla="*/ 89 h 96"/>
                  <a:gd name="T42" fmla="*/ 39 w 76"/>
                  <a:gd name="T43" fmla="*/ 90 h 96"/>
                  <a:gd name="T44" fmla="*/ 67 w 76"/>
                  <a:gd name="T45" fmla="*/ 87 h 96"/>
                  <a:gd name="T46" fmla="*/ 69 w 76"/>
                  <a:gd name="T47" fmla="*/ 82 h 96"/>
                  <a:gd name="T48" fmla="*/ 72 w 76"/>
                  <a:gd name="T49" fmla="*/ 71 h 96"/>
                  <a:gd name="T50" fmla="*/ 76 w 76"/>
                  <a:gd name="T51" fmla="*/ 71 h 96"/>
                  <a:gd name="T52" fmla="*/ 73 w 76"/>
                  <a:gd name="T53" fmla="*/ 95 h 96"/>
                  <a:gd name="T54" fmla="*/ 69 w 76"/>
                  <a:gd name="T55" fmla="*/ 96 h 96"/>
                  <a:gd name="T56" fmla="*/ 57 w 76"/>
                  <a:gd name="T57" fmla="*/ 96 h 96"/>
                  <a:gd name="T58" fmla="*/ 20 w 76"/>
                  <a:gd name="T59" fmla="*/ 95 h 96"/>
                  <a:gd name="T60" fmla="*/ 6 w 76"/>
                  <a:gd name="T61"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6" h="96">
                    <a:moveTo>
                      <a:pt x="6" y="96"/>
                    </a:moveTo>
                    <a:cubicBezTo>
                      <a:pt x="6" y="92"/>
                      <a:pt x="6" y="92"/>
                      <a:pt x="6" y="92"/>
                    </a:cubicBezTo>
                    <a:cubicBezTo>
                      <a:pt x="9" y="91"/>
                      <a:pt x="11" y="90"/>
                      <a:pt x="12" y="89"/>
                    </a:cubicBezTo>
                    <a:cubicBezTo>
                      <a:pt x="12" y="89"/>
                      <a:pt x="12" y="88"/>
                      <a:pt x="13" y="88"/>
                    </a:cubicBezTo>
                    <a:cubicBezTo>
                      <a:pt x="13" y="86"/>
                      <a:pt x="13" y="84"/>
                      <a:pt x="13" y="80"/>
                    </a:cubicBezTo>
                    <a:cubicBezTo>
                      <a:pt x="14" y="73"/>
                      <a:pt x="14" y="70"/>
                      <a:pt x="14" y="68"/>
                    </a:cubicBezTo>
                    <a:cubicBezTo>
                      <a:pt x="14" y="32"/>
                      <a:pt x="14" y="32"/>
                      <a:pt x="14" y="32"/>
                    </a:cubicBezTo>
                    <a:cubicBezTo>
                      <a:pt x="14" y="26"/>
                      <a:pt x="14" y="20"/>
                      <a:pt x="13" y="14"/>
                    </a:cubicBezTo>
                    <a:cubicBezTo>
                      <a:pt x="13" y="10"/>
                      <a:pt x="13" y="7"/>
                      <a:pt x="12" y="6"/>
                    </a:cubicBezTo>
                    <a:cubicBezTo>
                      <a:pt x="12" y="6"/>
                      <a:pt x="11" y="5"/>
                      <a:pt x="10" y="5"/>
                    </a:cubicBezTo>
                    <a:cubicBezTo>
                      <a:pt x="9" y="4"/>
                      <a:pt x="5" y="4"/>
                      <a:pt x="0" y="4"/>
                    </a:cubicBezTo>
                    <a:cubicBezTo>
                      <a:pt x="0" y="0"/>
                      <a:pt x="0" y="0"/>
                      <a:pt x="0" y="0"/>
                    </a:cubicBezTo>
                    <a:cubicBezTo>
                      <a:pt x="11" y="0"/>
                      <a:pt x="18" y="0"/>
                      <a:pt x="21" y="0"/>
                    </a:cubicBezTo>
                    <a:cubicBezTo>
                      <a:pt x="24" y="0"/>
                      <a:pt x="31" y="0"/>
                      <a:pt x="41" y="0"/>
                    </a:cubicBezTo>
                    <a:cubicBezTo>
                      <a:pt x="41" y="4"/>
                      <a:pt x="41" y="4"/>
                      <a:pt x="41" y="4"/>
                    </a:cubicBezTo>
                    <a:cubicBezTo>
                      <a:pt x="36" y="4"/>
                      <a:pt x="32" y="4"/>
                      <a:pt x="31" y="5"/>
                    </a:cubicBezTo>
                    <a:cubicBezTo>
                      <a:pt x="30" y="5"/>
                      <a:pt x="29" y="6"/>
                      <a:pt x="29" y="6"/>
                    </a:cubicBezTo>
                    <a:cubicBezTo>
                      <a:pt x="28" y="7"/>
                      <a:pt x="28" y="9"/>
                      <a:pt x="28" y="13"/>
                    </a:cubicBezTo>
                    <a:cubicBezTo>
                      <a:pt x="27" y="14"/>
                      <a:pt x="27" y="20"/>
                      <a:pt x="27" y="32"/>
                    </a:cubicBezTo>
                    <a:cubicBezTo>
                      <a:pt x="27" y="78"/>
                      <a:pt x="27" y="78"/>
                      <a:pt x="27" y="78"/>
                    </a:cubicBezTo>
                    <a:cubicBezTo>
                      <a:pt x="27" y="82"/>
                      <a:pt x="27" y="86"/>
                      <a:pt x="28" y="89"/>
                    </a:cubicBezTo>
                    <a:cubicBezTo>
                      <a:pt x="33" y="89"/>
                      <a:pt x="33" y="90"/>
                      <a:pt x="39" y="90"/>
                    </a:cubicBezTo>
                    <a:cubicBezTo>
                      <a:pt x="52" y="90"/>
                      <a:pt x="62" y="89"/>
                      <a:pt x="67" y="87"/>
                    </a:cubicBezTo>
                    <a:cubicBezTo>
                      <a:pt x="68" y="86"/>
                      <a:pt x="68" y="84"/>
                      <a:pt x="69" y="82"/>
                    </a:cubicBezTo>
                    <a:cubicBezTo>
                      <a:pt x="72" y="71"/>
                      <a:pt x="72" y="71"/>
                      <a:pt x="72" y="71"/>
                    </a:cubicBezTo>
                    <a:cubicBezTo>
                      <a:pt x="76" y="71"/>
                      <a:pt x="76" y="71"/>
                      <a:pt x="76" y="71"/>
                    </a:cubicBezTo>
                    <a:cubicBezTo>
                      <a:pt x="75" y="78"/>
                      <a:pt x="74" y="86"/>
                      <a:pt x="73" y="95"/>
                    </a:cubicBezTo>
                    <a:cubicBezTo>
                      <a:pt x="71" y="95"/>
                      <a:pt x="70" y="95"/>
                      <a:pt x="69" y="96"/>
                    </a:cubicBezTo>
                    <a:cubicBezTo>
                      <a:pt x="66" y="96"/>
                      <a:pt x="63" y="96"/>
                      <a:pt x="57" y="96"/>
                    </a:cubicBezTo>
                    <a:cubicBezTo>
                      <a:pt x="20" y="95"/>
                      <a:pt x="20" y="95"/>
                      <a:pt x="20" y="95"/>
                    </a:cubicBezTo>
                    <a:cubicBezTo>
                      <a:pt x="15" y="95"/>
                      <a:pt x="11" y="95"/>
                      <a:pt x="6" y="96"/>
                    </a:cubicBezTo>
                    <a:close/>
                  </a:path>
                </a:pathLst>
              </a:custGeom>
              <a:grpFill/>
              <a:ln>
                <a:noFill/>
              </a:ln>
              <a:extLst/>
            </p:spPr>
            <p:txBody>
              <a:bodyPr/>
              <a:lstStyle/>
              <a:p>
                <a:endParaRPr lang="en-US" dirty="0"/>
              </a:p>
            </p:txBody>
          </p:sp>
          <p:sp>
            <p:nvSpPr>
              <p:cNvPr id="36" name="Freeform 11"/>
              <p:cNvSpPr>
                <a:spLocks noChangeAspect="1" noEditPoints="1"/>
              </p:cNvSpPr>
              <p:nvPr userDrawn="1"/>
            </p:nvSpPr>
            <p:spPr bwMode="auto">
              <a:xfrm>
                <a:off x="276225" y="6405563"/>
                <a:ext cx="34925" cy="79375"/>
              </a:xfrm>
              <a:custGeom>
                <a:avLst/>
                <a:gdLst>
                  <a:gd name="T0" fmla="*/ 42 w 42"/>
                  <a:gd name="T1" fmla="*/ 91 h 96"/>
                  <a:gd name="T2" fmla="*/ 42 w 42"/>
                  <a:gd name="T3" fmla="*/ 96 h 96"/>
                  <a:gd name="T4" fmla="*/ 22 w 42"/>
                  <a:gd name="T5" fmla="*/ 95 h 96"/>
                  <a:gd name="T6" fmla="*/ 0 w 42"/>
                  <a:gd name="T7" fmla="*/ 96 h 96"/>
                  <a:gd name="T8" fmla="*/ 0 w 42"/>
                  <a:gd name="T9" fmla="*/ 91 h 96"/>
                  <a:gd name="T10" fmla="*/ 10 w 42"/>
                  <a:gd name="T11" fmla="*/ 91 h 96"/>
                  <a:gd name="T12" fmla="*/ 13 w 42"/>
                  <a:gd name="T13" fmla="*/ 89 h 96"/>
                  <a:gd name="T14" fmla="*/ 14 w 42"/>
                  <a:gd name="T15" fmla="*/ 83 h 96"/>
                  <a:gd name="T16" fmla="*/ 14 w 42"/>
                  <a:gd name="T17" fmla="*/ 63 h 96"/>
                  <a:gd name="T18" fmla="*/ 14 w 42"/>
                  <a:gd name="T19" fmla="*/ 32 h 96"/>
                  <a:gd name="T20" fmla="*/ 14 w 42"/>
                  <a:gd name="T21" fmla="*/ 14 h 96"/>
                  <a:gd name="T22" fmla="*/ 13 w 42"/>
                  <a:gd name="T23" fmla="*/ 6 h 96"/>
                  <a:gd name="T24" fmla="*/ 10 w 42"/>
                  <a:gd name="T25" fmla="*/ 5 h 96"/>
                  <a:gd name="T26" fmla="*/ 0 w 42"/>
                  <a:gd name="T27" fmla="*/ 4 h 96"/>
                  <a:gd name="T28" fmla="*/ 0 w 42"/>
                  <a:gd name="T29" fmla="*/ 0 h 96"/>
                  <a:gd name="T30" fmla="*/ 21 w 42"/>
                  <a:gd name="T31" fmla="*/ 0 h 96"/>
                  <a:gd name="T32" fmla="*/ 42 w 42"/>
                  <a:gd name="T33" fmla="*/ 0 h 96"/>
                  <a:gd name="T34" fmla="*/ 42 w 42"/>
                  <a:gd name="T35" fmla="*/ 4 h 96"/>
                  <a:gd name="T36" fmla="*/ 32 w 42"/>
                  <a:gd name="T37" fmla="*/ 5 h 96"/>
                  <a:gd name="T38" fmla="*/ 29 w 42"/>
                  <a:gd name="T39" fmla="*/ 6 h 96"/>
                  <a:gd name="T40" fmla="*/ 28 w 42"/>
                  <a:gd name="T41" fmla="*/ 13 h 96"/>
                  <a:gd name="T42" fmla="*/ 28 w 42"/>
                  <a:gd name="T43" fmla="*/ 32 h 96"/>
                  <a:gd name="T44" fmla="*/ 28 w 42"/>
                  <a:gd name="T45" fmla="*/ 63 h 96"/>
                  <a:gd name="T46" fmla="*/ 28 w 42"/>
                  <a:gd name="T47" fmla="*/ 81 h 96"/>
                  <a:gd name="T48" fmla="*/ 29 w 42"/>
                  <a:gd name="T49" fmla="*/ 89 h 96"/>
                  <a:gd name="T50" fmla="*/ 32 w 42"/>
                  <a:gd name="T51" fmla="*/ 91 h 96"/>
                  <a:gd name="T52" fmla="*/ 42 w 42"/>
                  <a:gd name="T53" fmla="*/ 91 h 96"/>
                  <a:gd name="T54" fmla="*/ 28 w 42"/>
                  <a:gd name="T55" fmla="*/ 13 h 96"/>
                  <a:gd name="T56" fmla="*/ 28 w 42"/>
                  <a:gd name="T57" fmla="*/ 32 h 96"/>
                  <a:gd name="T58" fmla="*/ 28 w 42"/>
                  <a:gd name="T59" fmla="*/ 63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2" h="96">
                    <a:moveTo>
                      <a:pt x="42" y="91"/>
                    </a:moveTo>
                    <a:cubicBezTo>
                      <a:pt x="42" y="96"/>
                      <a:pt x="42" y="96"/>
                      <a:pt x="42" y="96"/>
                    </a:cubicBezTo>
                    <a:cubicBezTo>
                      <a:pt x="32" y="95"/>
                      <a:pt x="25" y="95"/>
                      <a:pt x="22" y="95"/>
                    </a:cubicBezTo>
                    <a:cubicBezTo>
                      <a:pt x="0" y="96"/>
                      <a:pt x="0" y="96"/>
                      <a:pt x="0" y="96"/>
                    </a:cubicBezTo>
                    <a:cubicBezTo>
                      <a:pt x="0" y="91"/>
                      <a:pt x="0" y="91"/>
                      <a:pt x="0" y="91"/>
                    </a:cubicBezTo>
                    <a:cubicBezTo>
                      <a:pt x="6" y="91"/>
                      <a:pt x="9" y="91"/>
                      <a:pt x="10" y="91"/>
                    </a:cubicBezTo>
                    <a:cubicBezTo>
                      <a:pt x="12" y="90"/>
                      <a:pt x="12" y="90"/>
                      <a:pt x="13" y="89"/>
                    </a:cubicBezTo>
                    <a:cubicBezTo>
                      <a:pt x="13" y="88"/>
                      <a:pt x="14" y="86"/>
                      <a:pt x="14" y="83"/>
                    </a:cubicBezTo>
                    <a:cubicBezTo>
                      <a:pt x="14" y="82"/>
                      <a:pt x="14" y="75"/>
                      <a:pt x="14" y="63"/>
                    </a:cubicBezTo>
                    <a:cubicBezTo>
                      <a:pt x="14" y="32"/>
                      <a:pt x="14" y="32"/>
                      <a:pt x="14" y="32"/>
                    </a:cubicBezTo>
                    <a:cubicBezTo>
                      <a:pt x="14" y="26"/>
                      <a:pt x="14" y="20"/>
                      <a:pt x="14" y="14"/>
                    </a:cubicBezTo>
                    <a:cubicBezTo>
                      <a:pt x="14" y="10"/>
                      <a:pt x="13" y="7"/>
                      <a:pt x="13" y="6"/>
                    </a:cubicBezTo>
                    <a:cubicBezTo>
                      <a:pt x="12" y="6"/>
                      <a:pt x="12" y="5"/>
                      <a:pt x="10" y="5"/>
                    </a:cubicBezTo>
                    <a:cubicBezTo>
                      <a:pt x="9" y="4"/>
                      <a:pt x="6" y="4"/>
                      <a:pt x="0" y="4"/>
                    </a:cubicBezTo>
                    <a:cubicBezTo>
                      <a:pt x="0" y="0"/>
                      <a:pt x="0" y="0"/>
                      <a:pt x="0" y="0"/>
                    </a:cubicBezTo>
                    <a:cubicBezTo>
                      <a:pt x="9" y="0"/>
                      <a:pt x="16" y="0"/>
                      <a:pt x="21" y="0"/>
                    </a:cubicBezTo>
                    <a:cubicBezTo>
                      <a:pt x="26" y="0"/>
                      <a:pt x="33" y="0"/>
                      <a:pt x="42" y="0"/>
                    </a:cubicBezTo>
                    <a:cubicBezTo>
                      <a:pt x="42" y="4"/>
                      <a:pt x="42" y="4"/>
                      <a:pt x="42" y="4"/>
                    </a:cubicBezTo>
                    <a:cubicBezTo>
                      <a:pt x="36" y="4"/>
                      <a:pt x="33" y="4"/>
                      <a:pt x="32" y="5"/>
                    </a:cubicBezTo>
                    <a:cubicBezTo>
                      <a:pt x="30" y="5"/>
                      <a:pt x="30" y="6"/>
                      <a:pt x="29" y="6"/>
                    </a:cubicBezTo>
                    <a:cubicBezTo>
                      <a:pt x="29" y="7"/>
                      <a:pt x="28" y="9"/>
                      <a:pt x="28" y="13"/>
                    </a:cubicBezTo>
                    <a:cubicBezTo>
                      <a:pt x="28" y="14"/>
                      <a:pt x="28" y="20"/>
                      <a:pt x="28" y="32"/>
                    </a:cubicBezTo>
                    <a:cubicBezTo>
                      <a:pt x="28" y="63"/>
                      <a:pt x="28" y="63"/>
                      <a:pt x="28" y="63"/>
                    </a:cubicBezTo>
                    <a:cubicBezTo>
                      <a:pt x="28" y="69"/>
                      <a:pt x="28" y="75"/>
                      <a:pt x="28" y="81"/>
                    </a:cubicBezTo>
                    <a:cubicBezTo>
                      <a:pt x="28" y="86"/>
                      <a:pt x="28" y="88"/>
                      <a:pt x="29" y="89"/>
                    </a:cubicBezTo>
                    <a:cubicBezTo>
                      <a:pt x="29" y="90"/>
                      <a:pt x="30" y="90"/>
                      <a:pt x="32" y="91"/>
                    </a:cubicBezTo>
                    <a:cubicBezTo>
                      <a:pt x="33" y="91"/>
                      <a:pt x="36" y="91"/>
                      <a:pt x="42" y="91"/>
                    </a:cubicBezTo>
                    <a:close/>
                    <a:moveTo>
                      <a:pt x="28" y="13"/>
                    </a:moveTo>
                    <a:cubicBezTo>
                      <a:pt x="28" y="14"/>
                      <a:pt x="28" y="20"/>
                      <a:pt x="28" y="32"/>
                    </a:cubicBezTo>
                    <a:cubicBezTo>
                      <a:pt x="28" y="63"/>
                      <a:pt x="28" y="63"/>
                      <a:pt x="28" y="63"/>
                    </a:cubicBezTo>
                  </a:path>
                </a:pathLst>
              </a:custGeom>
              <a:grpFill/>
              <a:ln>
                <a:noFill/>
              </a:ln>
              <a:extLst/>
            </p:spPr>
            <p:txBody>
              <a:bodyPr/>
              <a:lstStyle/>
              <a:p>
                <a:endParaRPr lang="en-US" dirty="0"/>
              </a:p>
            </p:txBody>
          </p:sp>
          <p:sp>
            <p:nvSpPr>
              <p:cNvPr id="37" name="Freeform 12"/>
              <p:cNvSpPr>
                <a:spLocks noChangeAspect="1"/>
              </p:cNvSpPr>
              <p:nvPr userDrawn="1"/>
            </p:nvSpPr>
            <p:spPr bwMode="auto">
              <a:xfrm>
                <a:off x="323850" y="6405563"/>
                <a:ext cx="90488" cy="80963"/>
              </a:xfrm>
              <a:custGeom>
                <a:avLst/>
                <a:gdLst>
                  <a:gd name="T0" fmla="*/ 0 w 111"/>
                  <a:gd name="T1" fmla="*/ 96 h 98"/>
                  <a:gd name="T2" fmla="*/ 0 w 111"/>
                  <a:gd name="T3" fmla="*/ 91 h 98"/>
                  <a:gd name="T4" fmla="*/ 10 w 111"/>
                  <a:gd name="T5" fmla="*/ 90 h 98"/>
                  <a:gd name="T6" fmla="*/ 11 w 111"/>
                  <a:gd name="T7" fmla="*/ 89 h 98"/>
                  <a:gd name="T8" fmla="*/ 12 w 111"/>
                  <a:gd name="T9" fmla="*/ 82 h 98"/>
                  <a:gd name="T10" fmla="*/ 13 w 111"/>
                  <a:gd name="T11" fmla="*/ 67 h 98"/>
                  <a:gd name="T12" fmla="*/ 13 w 111"/>
                  <a:gd name="T13" fmla="*/ 12 h 98"/>
                  <a:gd name="T14" fmla="*/ 13 w 111"/>
                  <a:gd name="T15" fmla="*/ 9 h 98"/>
                  <a:gd name="T16" fmla="*/ 10 w 111"/>
                  <a:gd name="T17" fmla="*/ 6 h 98"/>
                  <a:gd name="T18" fmla="*/ 7 w 111"/>
                  <a:gd name="T19" fmla="*/ 4 h 98"/>
                  <a:gd name="T20" fmla="*/ 0 w 111"/>
                  <a:gd name="T21" fmla="*/ 4 h 98"/>
                  <a:gd name="T22" fmla="*/ 0 w 111"/>
                  <a:gd name="T23" fmla="*/ 0 h 98"/>
                  <a:gd name="T24" fmla="*/ 15 w 111"/>
                  <a:gd name="T25" fmla="*/ 0 h 98"/>
                  <a:gd name="T26" fmla="*/ 26 w 111"/>
                  <a:gd name="T27" fmla="*/ 0 h 98"/>
                  <a:gd name="T28" fmla="*/ 34 w 111"/>
                  <a:gd name="T29" fmla="*/ 11 h 98"/>
                  <a:gd name="T30" fmla="*/ 49 w 111"/>
                  <a:gd name="T31" fmla="*/ 28 h 98"/>
                  <a:gd name="T32" fmla="*/ 70 w 111"/>
                  <a:gd name="T33" fmla="*/ 52 h 98"/>
                  <a:gd name="T34" fmla="*/ 86 w 111"/>
                  <a:gd name="T35" fmla="*/ 71 h 98"/>
                  <a:gd name="T36" fmla="*/ 92 w 111"/>
                  <a:gd name="T37" fmla="*/ 78 h 98"/>
                  <a:gd name="T38" fmla="*/ 92 w 111"/>
                  <a:gd name="T39" fmla="*/ 29 h 98"/>
                  <a:gd name="T40" fmla="*/ 92 w 111"/>
                  <a:gd name="T41" fmla="*/ 13 h 98"/>
                  <a:gd name="T42" fmla="*/ 91 w 111"/>
                  <a:gd name="T43" fmla="*/ 6 h 98"/>
                  <a:gd name="T44" fmla="*/ 90 w 111"/>
                  <a:gd name="T45" fmla="*/ 5 h 98"/>
                  <a:gd name="T46" fmla="*/ 80 w 111"/>
                  <a:gd name="T47" fmla="*/ 4 h 98"/>
                  <a:gd name="T48" fmla="*/ 80 w 111"/>
                  <a:gd name="T49" fmla="*/ 0 h 98"/>
                  <a:gd name="T50" fmla="*/ 97 w 111"/>
                  <a:gd name="T51" fmla="*/ 0 h 98"/>
                  <a:gd name="T52" fmla="*/ 111 w 111"/>
                  <a:gd name="T53" fmla="*/ 0 h 98"/>
                  <a:gd name="T54" fmla="*/ 111 w 111"/>
                  <a:gd name="T55" fmla="*/ 4 h 98"/>
                  <a:gd name="T56" fmla="*/ 102 w 111"/>
                  <a:gd name="T57" fmla="*/ 5 h 98"/>
                  <a:gd name="T58" fmla="*/ 100 w 111"/>
                  <a:gd name="T59" fmla="*/ 6 h 98"/>
                  <a:gd name="T60" fmla="*/ 99 w 111"/>
                  <a:gd name="T61" fmla="*/ 13 h 98"/>
                  <a:gd name="T62" fmla="*/ 99 w 111"/>
                  <a:gd name="T63" fmla="*/ 29 h 98"/>
                  <a:gd name="T64" fmla="*/ 99 w 111"/>
                  <a:gd name="T65" fmla="*/ 61 h 98"/>
                  <a:gd name="T66" fmla="*/ 99 w 111"/>
                  <a:gd name="T67" fmla="*/ 98 h 98"/>
                  <a:gd name="T68" fmla="*/ 92 w 111"/>
                  <a:gd name="T69" fmla="*/ 98 h 98"/>
                  <a:gd name="T70" fmla="*/ 91 w 111"/>
                  <a:gd name="T71" fmla="*/ 96 h 98"/>
                  <a:gd name="T72" fmla="*/ 89 w 111"/>
                  <a:gd name="T73" fmla="*/ 95 h 98"/>
                  <a:gd name="T74" fmla="*/ 87 w 111"/>
                  <a:gd name="T75" fmla="*/ 93 h 98"/>
                  <a:gd name="T76" fmla="*/ 78 w 111"/>
                  <a:gd name="T77" fmla="*/ 83 h 98"/>
                  <a:gd name="T78" fmla="*/ 69 w 111"/>
                  <a:gd name="T79" fmla="*/ 72 h 98"/>
                  <a:gd name="T80" fmla="*/ 19 w 111"/>
                  <a:gd name="T81" fmla="*/ 14 h 98"/>
                  <a:gd name="T82" fmla="*/ 19 w 111"/>
                  <a:gd name="T83" fmla="*/ 66 h 98"/>
                  <a:gd name="T84" fmla="*/ 20 w 111"/>
                  <a:gd name="T85" fmla="*/ 82 h 98"/>
                  <a:gd name="T86" fmla="*/ 20 w 111"/>
                  <a:gd name="T87" fmla="*/ 89 h 98"/>
                  <a:gd name="T88" fmla="*/ 22 w 111"/>
                  <a:gd name="T89" fmla="*/ 90 h 98"/>
                  <a:gd name="T90" fmla="*/ 32 w 111"/>
                  <a:gd name="T91" fmla="*/ 91 h 98"/>
                  <a:gd name="T92" fmla="*/ 32 w 111"/>
                  <a:gd name="T93" fmla="*/ 96 h 98"/>
                  <a:gd name="T94" fmla="*/ 18 w 111"/>
                  <a:gd name="T95" fmla="*/ 95 h 98"/>
                  <a:gd name="T96" fmla="*/ 0 w 111"/>
                  <a:gd name="T97" fmla="*/ 96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1" h="98">
                    <a:moveTo>
                      <a:pt x="0" y="96"/>
                    </a:moveTo>
                    <a:cubicBezTo>
                      <a:pt x="0" y="91"/>
                      <a:pt x="0" y="91"/>
                      <a:pt x="0" y="91"/>
                    </a:cubicBezTo>
                    <a:cubicBezTo>
                      <a:pt x="5" y="91"/>
                      <a:pt x="8" y="91"/>
                      <a:pt x="10" y="90"/>
                    </a:cubicBezTo>
                    <a:cubicBezTo>
                      <a:pt x="11" y="90"/>
                      <a:pt x="11" y="90"/>
                      <a:pt x="11" y="89"/>
                    </a:cubicBezTo>
                    <a:cubicBezTo>
                      <a:pt x="12" y="88"/>
                      <a:pt x="12" y="86"/>
                      <a:pt x="12" y="82"/>
                    </a:cubicBezTo>
                    <a:cubicBezTo>
                      <a:pt x="13" y="76"/>
                      <a:pt x="13" y="71"/>
                      <a:pt x="13" y="67"/>
                    </a:cubicBezTo>
                    <a:cubicBezTo>
                      <a:pt x="13" y="12"/>
                      <a:pt x="13" y="12"/>
                      <a:pt x="13" y="12"/>
                    </a:cubicBezTo>
                    <a:cubicBezTo>
                      <a:pt x="13" y="10"/>
                      <a:pt x="13" y="9"/>
                      <a:pt x="13" y="9"/>
                    </a:cubicBezTo>
                    <a:cubicBezTo>
                      <a:pt x="12" y="8"/>
                      <a:pt x="11" y="7"/>
                      <a:pt x="10" y="6"/>
                    </a:cubicBezTo>
                    <a:cubicBezTo>
                      <a:pt x="9" y="5"/>
                      <a:pt x="8" y="5"/>
                      <a:pt x="7" y="4"/>
                    </a:cubicBezTo>
                    <a:cubicBezTo>
                      <a:pt x="6" y="4"/>
                      <a:pt x="3" y="4"/>
                      <a:pt x="0" y="4"/>
                    </a:cubicBezTo>
                    <a:cubicBezTo>
                      <a:pt x="0" y="0"/>
                      <a:pt x="0" y="0"/>
                      <a:pt x="0" y="0"/>
                    </a:cubicBezTo>
                    <a:cubicBezTo>
                      <a:pt x="8" y="0"/>
                      <a:pt x="13" y="0"/>
                      <a:pt x="15" y="0"/>
                    </a:cubicBezTo>
                    <a:cubicBezTo>
                      <a:pt x="19" y="0"/>
                      <a:pt x="22" y="0"/>
                      <a:pt x="26" y="0"/>
                    </a:cubicBezTo>
                    <a:cubicBezTo>
                      <a:pt x="30" y="5"/>
                      <a:pt x="32" y="8"/>
                      <a:pt x="34" y="11"/>
                    </a:cubicBezTo>
                    <a:cubicBezTo>
                      <a:pt x="49" y="28"/>
                      <a:pt x="49" y="28"/>
                      <a:pt x="49" y="28"/>
                    </a:cubicBezTo>
                    <a:cubicBezTo>
                      <a:pt x="70" y="52"/>
                      <a:pt x="70" y="52"/>
                      <a:pt x="70" y="52"/>
                    </a:cubicBezTo>
                    <a:cubicBezTo>
                      <a:pt x="76" y="60"/>
                      <a:pt x="82" y="66"/>
                      <a:pt x="86" y="71"/>
                    </a:cubicBezTo>
                    <a:cubicBezTo>
                      <a:pt x="88" y="74"/>
                      <a:pt x="91" y="76"/>
                      <a:pt x="92" y="78"/>
                    </a:cubicBezTo>
                    <a:cubicBezTo>
                      <a:pt x="92" y="29"/>
                      <a:pt x="92" y="29"/>
                      <a:pt x="92" y="29"/>
                    </a:cubicBezTo>
                    <a:cubicBezTo>
                      <a:pt x="92" y="24"/>
                      <a:pt x="92" y="19"/>
                      <a:pt x="92" y="13"/>
                    </a:cubicBezTo>
                    <a:cubicBezTo>
                      <a:pt x="92" y="9"/>
                      <a:pt x="91" y="7"/>
                      <a:pt x="91" y="6"/>
                    </a:cubicBezTo>
                    <a:cubicBezTo>
                      <a:pt x="91" y="6"/>
                      <a:pt x="90" y="5"/>
                      <a:pt x="90" y="5"/>
                    </a:cubicBezTo>
                    <a:cubicBezTo>
                      <a:pt x="88" y="4"/>
                      <a:pt x="85" y="4"/>
                      <a:pt x="80" y="4"/>
                    </a:cubicBezTo>
                    <a:cubicBezTo>
                      <a:pt x="80" y="0"/>
                      <a:pt x="80" y="0"/>
                      <a:pt x="80" y="0"/>
                    </a:cubicBezTo>
                    <a:cubicBezTo>
                      <a:pt x="85" y="0"/>
                      <a:pt x="91" y="0"/>
                      <a:pt x="97" y="0"/>
                    </a:cubicBezTo>
                    <a:cubicBezTo>
                      <a:pt x="102" y="0"/>
                      <a:pt x="107" y="0"/>
                      <a:pt x="111" y="0"/>
                    </a:cubicBezTo>
                    <a:cubicBezTo>
                      <a:pt x="111" y="4"/>
                      <a:pt x="111" y="4"/>
                      <a:pt x="111" y="4"/>
                    </a:cubicBezTo>
                    <a:cubicBezTo>
                      <a:pt x="106" y="4"/>
                      <a:pt x="103" y="4"/>
                      <a:pt x="102" y="5"/>
                    </a:cubicBezTo>
                    <a:cubicBezTo>
                      <a:pt x="101" y="5"/>
                      <a:pt x="101" y="6"/>
                      <a:pt x="100" y="6"/>
                    </a:cubicBezTo>
                    <a:cubicBezTo>
                      <a:pt x="100" y="7"/>
                      <a:pt x="99" y="10"/>
                      <a:pt x="99" y="13"/>
                    </a:cubicBezTo>
                    <a:cubicBezTo>
                      <a:pt x="99" y="19"/>
                      <a:pt x="99" y="24"/>
                      <a:pt x="99" y="29"/>
                    </a:cubicBezTo>
                    <a:cubicBezTo>
                      <a:pt x="99" y="61"/>
                      <a:pt x="99" y="61"/>
                      <a:pt x="99" y="61"/>
                    </a:cubicBezTo>
                    <a:cubicBezTo>
                      <a:pt x="99" y="68"/>
                      <a:pt x="99" y="80"/>
                      <a:pt x="99" y="98"/>
                    </a:cubicBezTo>
                    <a:cubicBezTo>
                      <a:pt x="92" y="98"/>
                      <a:pt x="92" y="98"/>
                      <a:pt x="92" y="98"/>
                    </a:cubicBezTo>
                    <a:cubicBezTo>
                      <a:pt x="91" y="96"/>
                      <a:pt x="91" y="96"/>
                      <a:pt x="91" y="96"/>
                    </a:cubicBezTo>
                    <a:cubicBezTo>
                      <a:pt x="90" y="96"/>
                      <a:pt x="90" y="95"/>
                      <a:pt x="89" y="95"/>
                    </a:cubicBezTo>
                    <a:cubicBezTo>
                      <a:pt x="89" y="95"/>
                      <a:pt x="88" y="94"/>
                      <a:pt x="87" y="93"/>
                    </a:cubicBezTo>
                    <a:cubicBezTo>
                      <a:pt x="83" y="88"/>
                      <a:pt x="80" y="85"/>
                      <a:pt x="78" y="83"/>
                    </a:cubicBezTo>
                    <a:cubicBezTo>
                      <a:pt x="69" y="72"/>
                      <a:pt x="69" y="72"/>
                      <a:pt x="69" y="72"/>
                    </a:cubicBezTo>
                    <a:cubicBezTo>
                      <a:pt x="19" y="14"/>
                      <a:pt x="19" y="14"/>
                      <a:pt x="19" y="14"/>
                    </a:cubicBezTo>
                    <a:cubicBezTo>
                      <a:pt x="19" y="66"/>
                      <a:pt x="19" y="66"/>
                      <a:pt x="19" y="66"/>
                    </a:cubicBezTo>
                    <a:cubicBezTo>
                      <a:pt x="19" y="71"/>
                      <a:pt x="19" y="76"/>
                      <a:pt x="20" y="82"/>
                    </a:cubicBezTo>
                    <a:cubicBezTo>
                      <a:pt x="20" y="86"/>
                      <a:pt x="20" y="88"/>
                      <a:pt x="20" y="89"/>
                    </a:cubicBezTo>
                    <a:cubicBezTo>
                      <a:pt x="21" y="90"/>
                      <a:pt x="21" y="90"/>
                      <a:pt x="22" y="90"/>
                    </a:cubicBezTo>
                    <a:cubicBezTo>
                      <a:pt x="23" y="91"/>
                      <a:pt x="27" y="91"/>
                      <a:pt x="32" y="91"/>
                    </a:cubicBezTo>
                    <a:cubicBezTo>
                      <a:pt x="32" y="96"/>
                      <a:pt x="32" y="96"/>
                      <a:pt x="32" y="96"/>
                    </a:cubicBezTo>
                    <a:cubicBezTo>
                      <a:pt x="28" y="95"/>
                      <a:pt x="23" y="95"/>
                      <a:pt x="18" y="95"/>
                    </a:cubicBezTo>
                    <a:cubicBezTo>
                      <a:pt x="13" y="95"/>
                      <a:pt x="7" y="95"/>
                      <a:pt x="0" y="96"/>
                    </a:cubicBezTo>
                    <a:close/>
                  </a:path>
                </a:pathLst>
              </a:custGeom>
              <a:grpFill/>
              <a:ln>
                <a:noFill/>
              </a:ln>
              <a:extLst/>
            </p:spPr>
            <p:txBody>
              <a:bodyPr/>
              <a:lstStyle/>
              <a:p>
                <a:endParaRPr lang="en-US" dirty="0"/>
              </a:p>
            </p:txBody>
          </p:sp>
          <p:sp>
            <p:nvSpPr>
              <p:cNvPr id="38" name="Freeform 13"/>
              <p:cNvSpPr>
                <a:spLocks noChangeAspect="1"/>
              </p:cNvSpPr>
              <p:nvPr userDrawn="1"/>
            </p:nvSpPr>
            <p:spPr bwMode="auto">
              <a:xfrm>
                <a:off x="425450" y="6405563"/>
                <a:ext cx="33338" cy="79375"/>
              </a:xfrm>
              <a:custGeom>
                <a:avLst/>
                <a:gdLst>
                  <a:gd name="T0" fmla="*/ 41 w 41"/>
                  <a:gd name="T1" fmla="*/ 91 h 96"/>
                  <a:gd name="T2" fmla="*/ 41 w 41"/>
                  <a:gd name="T3" fmla="*/ 96 h 96"/>
                  <a:gd name="T4" fmla="*/ 21 w 41"/>
                  <a:gd name="T5" fmla="*/ 95 h 96"/>
                  <a:gd name="T6" fmla="*/ 0 w 41"/>
                  <a:gd name="T7" fmla="*/ 96 h 96"/>
                  <a:gd name="T8" fmla="*/ 0 w 41"/>
                  <a:gd name="T9" fmla="*/ 91 h 96"/>
                  <a:gd name="T10" fmla="*/ 10 w 41"/>
                  <a:gd name="T11" fmla="*/ 91 h 96"/>
                  <a:gd name="T12" fmla="*/ 12 w 41"/>
                  <a:gd name="T13" fmla="*/ 89 h 96"/>
                  <a:gd name="T14" fmla="*/ 13 w 41"/>
                  <a:gd name="T15" fmla="*/ 83 h 96"/>
                  <a:gd name="T16" fmla="*/ 14 w 41"/>
                  <a:gd name="T17" fmla="*/ 63 h 96"/>
                  <a:gd name="T18" fmla="*/ 14 w 41"/>
                  <a:gd name="T19" fmla="*/ 32 h 96"/>
                  <a:gd name="T20" fmla="*/ 13 w 41"/>
                  <a:gd name="T21" fmla="*/ 14 h 96"/>
                  <a:gd name="T22" fmla="*/ 12 w 41"/>
                  <a:gd name="T23" fmla="*/ 6 h 96"/>
                  <a:gd name="T24" fmla="*/ 10 w 41"/>
                  <a:gd name="T25" fmla="*/ 5 h 96"/>
                  <a:gd name="T26" fmla="*/ 0 w 41"/>
                  <a:gd name="T27" fmla="*/ 4 h 96"/>
                  <a:gd name="T28" fmla="*/ 0 w 41"/>
                  <a:gd name="T29" fmla="*/ 0 h 96"/>
                  <a:gd name="T30" fmla="*/ 20 w 41"/>
                  <a:gd name="T31" fmla="*/ 0 h 96"/>
                  <a:gd name="T32" fmla="*/ 41 w 41"/>
                  <a:gd name="T33" fmla="*/ 0 h 96"/>
                  <a:gd name="T34" fmla="*/ 41 w 41"/>
                  <a:gd name="T35" fmla="*/ 4 h 96"/>
                  <a:gd name="T36" fmla="*/ 31 w 41"/>
                  <a:gd name="T37" fmla="*/ 5 h 96"/>
                  <a:gd name="T38" fmla="*/ 28 w 41"/>
                  <a:gd name="T39" fmla="*/ 6 h 96"/>
                  <a:gd name="T40" fmla="*/ 27 w 41"/>
                  <a:gd name="T41" fmla="*/ 13 h 96"/>
                  <a:gd name="T42" fmla="*/ 27 w 41"/>
                  <a:gd name="T43" fmla="*/ 32 h 96"/>
                  <a:gd name="T44" fmla="*/ 27 w 41"/>
                  <a:gd name="T45" fmla="*/ 63 h 96"/>
                  <a:gd name="T46" fmla="*/ 27 w 41"/>
                  <a:gd name="T47" fmla="*/ 81 h 96"/>
                  <a:gd name="T48" fmla="*/ 28 w 41"/>
                  <a:gd name="T49" fmla="*/ 89 h 96"/>
                  <a:gd name="T50" fmla="*/ 31 w 41"/>
                  <a:gd name="T51" fmla="*/ 91 h 96"/>
                  <a:gd name="T52" fmla="*/ 41 w 41"/>
                  <a:gd name="T53" fmla="*/ 91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1" h="96">
                    <a:moveTo>
                      <a:pt x="41" y="91"/>
                    </a:moveTo>
                    <a:cubicBezTo>
                      <a:pt x="41" y="96"/>
                      <a:pt x="41" y="96"/>
                      <a:pt x="41" y="96"/>
                    </a:cubicBezTo>
                    <a:cubicBezTo>
                      <a:pt x="31" y="95"/>
                      <a:pt x="24" y="95"/>
                      <a:pt x="21" y="95"/>
                    </a:cubicBezTo>
                    <a:cubicBezTo>
                      <a:pt x="0" y="96"/>
                      <a:pt x="0" y="96"/>
                      <a:pt x="0" y="96"/>
                    </a:cubicBezTo>
                    <a:cubicBezTo>
                      <a:pt x="0" y="91"/>
                      <a:pt x="0" y="91"/>
                      <a:pt x="0" y="91"/>
                    </a:cubicBezTo>
                    <a:cubicBezTo>
                      <a:pt x="5" y="91"/>
                      <a:pt x="8" y="91"/>
                      <a:pt x="10" y="91"/>
                    </a:cubicBezTo>
                    <a:cubicBezTo>
                      <a:pt x="11" y="90"/>
                      <a:pt x="12" y="90"/>
                      <a:pt x="12" y="89"/>
                    </a:cubicBezTo>
                    <a:cubicBezTo>
                      <a:pt x="13" y="88"/>
                      <a:pt x="13" y="86"/>
                      <a:pt x="13" y="83"/>
                    </a:cubicBezTo>
                    <a:cubicBezTo>
                      <a:pt x="13" y="82"/>
                      <a:pt x="13" y="75"/>
                      <a:pt x="14" y="63"/>
                    </a:cubicBezTo>
                    <a:cubicBezTo>
                      <a:pt x="14" y="32"/>
                      <a:pt x="14" y="32"/>
                      <a:pt x="14" y="32"/>
                    </a:cubicBezTo>
                    <a:cubicBezTo>
                      <a:pt x="14" y="26"/>
                      <a:pt x="13" y="20"/>
                      <a:pt x="13" y="14"/>
                    </a:cubicBezTo>
                    <a:cubicBezTo>
                      <a:pt x="13" y="10"/>
                      <a:pt x="13" y="7"/>
                      <a:pt x="12" y="6"/>
                    </a:cubicBezTo>
                    <a:cubicBezTo>
                      <a:pt x="12" y="6"/>
                      <a:pt x="11" y="5"/>
                      <a:pt x="10" y="5"/>
                    </a:cubicBezTo>
                    <a:cubicBezTo>
                      <a:pt x="8" y="4"/>
                      <a:pt x="5" y="4"/>
                      <a:pt x="0" y="4"/>
                    </a:cubicBezTo>
                    <a:cubicBezTo>
                      <a:pt x="0" y="0"/>
                      <a:pt x="0" y="0"/>
                      <a:pt x="0" y="0"/>
                    </a:cubicBezTo>
                    <a:cubicBezTo>
                      <a:pt x="9" y="0"/>
                      <a:pt x="15" y="0"/>
                      <a:pt x="20" y="0"/>
                    </a:cubicBezTo>
                    <a:cubicBezTo>
                      <a:pt x="25" y="0"/>
                      <a:pt x="32" y="0"/>
                      <a:pt x="41" y="0"/>
                    </a:cubicBezTo>
                    <a:cubicBezTo>
                      <a:pt x="41" y="4"/>
                      <a:pt x="41" y="4"/>
                      <a:pt x="41" y="4"/>
                    </a:cubicBezTo>
                    <a:cubicBezTo>
                      <a:pt x="35" y="4"/>
                      <a:pt x="32" y="4"/>
                      <a:pt x="31" y="5"/>
                    </a:cubicBezTo>
                    <a:cubicBezTo>
                      <a:pt x="30" y="5"/>
                      <a:pt x="29" y="6"/>
                      <a:pt x="28" y="6"/>
                    </a:cubicBezTo>
                    <a:cubicBezTo>
                      <a:pt x="28" y="7"/>
                      <a:pt x="27" y="9"/>
                      <a:pt x="27" y="13"/>
                    </a:cubicBezTo>
                    <a:cubicBezTo>
                      <a:pt x="27" y="14"/>
                      <a:pt x="27" y="20"/>
                      <a:pt x="27" y="32"/>
                    </a:cubicBezTo>
                    <a:cubicBezTo>
                      <a:pt x="27" y="63"/>
                      <a:pt x="27" y="63"/>
                      <a:pt x="27" y="63"/>
                    </a:cubicBezTo>
                    <a:cubicBezTo>
                      <a:pt x="27" y="69"/>
                      <a:pt x="27" y="75"/>
                      <a:pt x="27" y="81"/>
                    </a:cubicBezTo>
                    <a:cubicBezTo>
                      <a:pt x="27" y="86"/>
                      <a:pt x="28" y="88"/>
                      <a:pt x="28" y="89"/>
                    </a:cubicBezTo>
                    <a:cubicBezTo>
                      <a:pt x="29" y="90"/>
                      <a:pt x="30" y="90"/>
                      <a:pt x="31" y="91"/>
                    </a:cubicBezTo>
                    <a:cubicBezTo>
                      <a:pt x="32" y="91"/>
                      <a:pt x="35" y="91"/>
                      <a:pt x="41" y="91"/>
                    </a:cubicBezTo>
                    <a:close/>
                  </a:path>
                </a:pathLst>
              </a:custGeom>
              <a:grpFill/>
              <a:ln>
                <a:noFill/>
              </a:ln>
              <a:extLst/>
            </p:spPr>
            <p:txBody>
              <a:bodyPr/>
              <a:lstStyle/>
              <a:p>
                <a:endParaRPr lang="en-US" dirty="0"/>
              </a:p>
            </p:txBody>
          </p:sp>
          <p:sp>
            <p:nvSpPr>
              <p:cNvPr id="39" name="Freeform 14"/>
              <p:cNvSpPr>
                <a:spLocks noChangeAspect="1"/>
              </p:cNvSpPr>
              <p:nvPr userDrawn="1"/>
            </p:nvSpPr>
            <p:spPr bwMode="auto">
              <a:xfrm>
                <a:off x="463550" y="6403975"/>
                <a:ext cx="77788" cy="82550"/>
              </a:xfrm>
              <a:custGeom>
                <a:avLst/>
                <a:gdLst>
                  <a:gd name="T0" fmla="*/ 94 w 94"/>
                  <a:gd name="T1" fmla="*/ 86 h 100"/>
                  <a:gd name="T2" fmla="*/ 91 w 94"/>
                  <a:gd name="T3" fmla="*/ 92 h 100"/>
                  <a:gd name="T4" fmla="*/ 75 w 94"/>
                  <a:gd name="T5" fmla="*/ 98 h 100"/>
                  <a:gd name="T6" fmla="*/ 57 w 94"/>
                  <a:gd name="T7" fmla="*/ 100 h 100"/>
                  <a:gd name="T8" fmla="*/ 37 w 94"/>
                  <a:gd name="T9" fmla="*/ 97 h 100"/>
                  <a:gd name="T10" fmla="*/ 21 w 94"/>
                  <a:gd name="T11" fmla="*/ 89 h 100"/>
                  <a:gd name="T12" fmla="*/ 9 w 94"/>
                  <a:gd name="T13" fmla="*/ 78 h 100"/>
                  <a:gd name="T14" fmla="*/ 2 w 94"/>
                  <a:gd name="T15" fmla="*/ 65 h 100"/>
                  <a:gd name="T16" fmla="*/ 0 w 94"/>
                  <a:gd name="T17" fmla="*/ 50 h 100"/>
                  <a:gd name="T18" fmla="*/ 16 w 94"/>
                  <a:gd name="T19" fmla="*/ 14 h 100"/>
                  <a:gd name="T20" fmla="*/ 59 w 94"/>
                  <a:gd name="T21" fmla="*/ 0 h 100"/>
                  <a:gd name="T22" fmla="*/ 71 w 94"/>
                  <a:gd name="T23" fmla="*/ 1 h 100"/>
                  <a:gd name="T24" fmla="*/ 84 w 94"/>
                  <a:gd name="T25" fmla="*/ 3 h 100"/>
                  <a:gd name="T26" fmla="*/ 94 w 94"/>
                  <a:gd name="T27" fmla="*/ 6 h 100"/>
                  <a:gd name="T28" fmla="*/ 91 w 94"/>
                  <a:gd name="T29" fmla="*/ 13 h 100"/>
                  <a:gd name="T30" fmla="*/ 90 w 94"/>
                  <a:gd name="T31" fmla="*/ 26 h 100"/>
                  <a:gd name="T32" fmla="*/ 85 w 94"/>
                  <a:gd name="T33" fmla="*/ 26 h 100"/>
                  <a:gd name="T34" fmla="*/ 85 w 94"/>
                  <a:gd name="T35" fmla="*/ 18 h 100"/>
                  <a:gd name="T36" fmla="*/ 78 w 94"/>
                  <a:gd name="T37" fmla="*/ 9 h 100"/>
                  <a:gd name="T38" fmla="*/ 57 w 94"/>
                  <a:gd name="T39" fmla="*/ 5 h 100"/>
                  <a:gd name="T40" fmla="*/ 40 w 94"/>
                  <a:gd name="T41" fmla="*/ 8 h 100"/>
                  <a:gd name="T42" fmla="*/ 28 w 94"/>
                  <a:gd name="T43" fmla="*/ 15 h 100"/>
                  <a:gd name="T44" fmla="*/ 19 w 94"/>
                  <a:gd name="T45" fmla="*/ 28 h 100"/>
                  <a:gd name="T46" fmla="*/ 16 w 94"/>
                  <a:gd name="T47" fmla="*/ 47 h 100"/>
                  <a:gd name="T48" fmla="*/ 29 w 94"/>
                  <a:gd name="T49" fmla="*/ 80 h 100"/>
                  <a:gd name="T50" fmla="*/ 63 w 94"/>
                  <a:gd name="T51" fmla="*/ 92 h 100"/>
                  <a:gd name="T52" fmla="*/ 81 w 94"/>
                  <a:gd name="T53" fmla="*/ 90 h 100"/>
                  <a:gd name="T54" fmla="*/ 92 w 94"/>
                  <a:gd name="T55" fmla="*/ 84 h 100"/>
                  <a:gd name="T56" fmla="*/ 94 w 94"/>
                  <a:gd name="T57" fmla="*/ 8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4" h="100">
                    <a:moveTo>
                      <a:pt x="94" y="86"/>
                    </a:moveTo>
                    <a:cubicBezTo>
                      <a:pt x="91" y="92"/>
                      <a:pt x="91" y="92"/>
                      <a:pt x="91" y="92"/>
                    </a:cubicBezTo>
                    <a:cubicBezTo>
                      <a:pt x="85" y="95"/>
                      <a:pt x="80" y="97"/>
                      <a:pt x="75" y="98"/>
                    </a:cubicBezTo>
                    <a:cubicBezTo>
                      <a:pt x="69" y="99"/>
                      <a:pt x="64" y="100"/>
                      <a:pt x="57" y="100"/>
                    </a:cubicBezTo>
                    <a:cubicBezTo>
                      <a:pt x="50" y="100"/>
                      <a:pt x="43" y="99"/>
                      <a:pt x="37" y="97"/>
                    </a:cubicBezTo>
                    <a:cubicBezTo>
                      <a:pt x="31" y="95"/>
                      <a:pt x="25" y="93"/>
                      <a:pt x="21" y="89"/>
                    </a:cubicBezTo>
                    <a:cubicBezTo>
                      <a:pt x="16" y="86"/>
                      <a:pt x="12" y="83"/>
                      <a:pt x="9" y="78"/>
                    </a:cubicBezTo>
                    <a:cubicBezTo>
                      <a:pt x="6" y="74"/>
                      <a:pt x="4" y="70"/>
                      <a:pt x="2" y="65"/>
                    </a:cubicBezTo>
                    <a:cubicBezTo>
                      <a:pt x="1" y="61"/>
                      <a:pt x="0" y="55"/>
                      <a:pt x="0" y="50"/>
                    </a:cubicBezTo>
                    <a:cubicBezTo>
                      <a:pt x="0" y="35"/>
                      <a:pt x="5" y="24"/>
                      <a:pt x="16" y="14"/>
                    </a:cubicBezTo>
                    <a:cubicBezTo>
                      <a:pt x="26" y="5"/>
                      <a:pt x="41" y="0"/>
                      <a:pt x="59" y="0"/>
                    </a:cubicBezTo>
                    <a:cubicBezTo>
                      <a:pt x="63" y="0"/>
                      <a:pt x="67" y="0"/>
                      <a:pt x="71" y="1"/>
                    </a:cubicBezTo>
                    <a:cubicBezTo>
                      <a:pt x="74" y="1"/>
                      <a:pt x="79" y="2"/>
                      <a:pt x="84" y="3"/>
                    </a:cubicBezTo>
                    <a:cubicBezTo>
                      <a:pt x="89" y="5"/>
                      <a:pt x="92" y="6"/>
                      <a:pt x="94" y="6"/>
                    </a:cubicBezTo>
                    <a:cubicBezTo>
                      <a:pt x="93" y="8"/>
                      <a:pt x="92" y="11"/>
                      <a:pt x="91" y="13"/>
                    </a:cubicBezTo>
                    <a:cubicBezTo>
                      <a:pt x="91" y="17"/>
                      <a:pt x="90" y="21"/>
                      <a:pt x="90" y="26"/>
                    </a:cubicBezTo>
                    <a:cubicBezTo>
                      <a:pt x="85" y="26"/>
                      <a:pt x="85" y="26"/>
                      <a:pt x="85" y="26"/>
                    </a:cubicBezTo>
                    <a:cubicBezTo>
                      <a:pt x="85" y="18"/>
                      <a:pt x="85" y="18"/>
                      <a:pt x="85" y="18"/>
                    </a:cubicBezTo>
                    <a:cubicBezTo>
                      <a:pt x="85" y="14"/>
                      <a:pt x="82" y="11"/>
                      <a:pt x="78" y="9"/>
                    </a:cubicBezTo>
                    <a:cubicBezTo>
                      <a:pt x="73" y="6"/>
                      <a:pt x="66" y="5"/>
                      <a:pt x="57" y="5"/>
                    </a:cubicBezTo>
                    <a:cubicBezTo>
                      <a:pt x="51" y="5"/>
                      <a:pt x="45" y="6"/>
                      <a:pt x="40" y="8"/>
                    </a:cubicBezTo>
                    <a:cubicBezTo>
                      <a:pt x="36" y="9"/>
                      <a:pt x="31" y="12"/>
                      <a:pt x="28" y="15"/>
                    </a:cubicBezTo>
                    <a:cubicBezTo>
                      <a:pt x="24" y="18"/>
                      <a:pt x="21" y="23"/>
                      <a:pt x="19" y="28"/>
                    </a:cubicBezTo>
                    <a:cubicBezTo>
                      <a:pt x="17" y="33"/>
                      <a:pt x="16" y="39"/>
                      <a:pt x="16" y="47"/>
                    </a:cubicBezTo>
                    <a:cubicBezTo>
                      <a:pt x="16" y="61"/>
                      <a:pt x="20" y="72"/>
                      <a:pt x="29" y="80"/>
                    </a:cubicBezTo>
                    <a:cubicBezTo>
                      <a:pt x="37" y="88"/>
                      <a:pt x="49" y="92"/>
                      <a:pt x="63" y="92"/>
                    </a:cubicBezTo>
                    <a:cubicBezTo>
                      <a:pt x="70" y="92"/>
                      <a:pt x="76" y="91"/>
                      <a:pt x="81" y="90"/>
                    </a:cubicBezTo>
                    <a:cubicBezTo>
                      <a:pt x="85" y="89"/>
                      <a:pt x="89" y="87"/>
                      <a:pt x="92" y="84"/>
                    </a:cubicBezTo>
                    <a:lnTo>
                      <a:pt x="94" y="86"/>
                    </a:lnTo>
                    <a:close/>
                  </a:path>
                </a:pathLst>
              </a:custGeom>
              <a:grpFill/>
              <a:ln>
                <a:noFill/>
              </a:ln>
              <a:extLst/>
            </p:spPr>
            <p:txBody>
              <a:bodyPr/>
              <a:lstStyle/>
              <a:p>
                <a:endParaRPr lang="en-US" dirty="0"/>
              </a:p>
            </p:txBody>
          </p:sp>
          <p:sp>
            <p:nvSpPr>
              <p:cNvPr id="40" name="Freeform 15"/>
              <p:cNvSpPr>
                <a:spLocks noChangeAspect="1"/>
              </p:cNvSpPr>
              <p:nvPr userDrawn="1"/>
            </p:nvSpPr>
            <p:spPr bwMode="auto">
              <a:xfrm>
                <a:off x="120650" y="6403975"/>
                <a:ext cx="77788" cy="82550"/>
              </a:xfrm>
              <a:custGeom>
                <a:avLst/>
                <a:gdLst>
                  <a:gd name="T0" fmla="*/ 94 w 94"/>
                  <a:gd name="T1" fmla="*/ 86 h 100"/>
                  <a:gd name="T2" fmla="*/ 91 w 94"/>
                  <a:gd name="T3" fmla="*/ 92 h 100"/>
                  <a:gd name="T4" fmla="*/ 75 w 94"/>
                  <a:gd name="T5" fmla="*/ 98 h 100"/>
                  <a:gd name="T6" fmla="*/ 57 w 94"/>
                  <a:gd name="T7" fmla="*/ 100 h 100"/>
                  <a:gd name="T8" fmla="*/ 37 w 94"/>
                  <a:gd name="T9" fmla="*/ 97 h 100"/>
                  <a:gd name="T10" fmla="*/ 21 w 94"/>
                  <a:gd name="T11" fmla="*/ 89 h 100"/>
                  <a:gd name="T12" fmla="*/ 9 w 94"/>
                  <a:gd name="T13" fmla="*/ 78 h 100"/>
                  <a:gd name="T14" fmla="*/ 2 w 94"/>
                  <a:gd name="T15" fmla="*/ 65 h 100"/>
                  <a:gd name="T16" fmla="*/ 0 w 94"/>
                  <a:gd name="T17" fmla="*/ 50 h 100"/>
                  <a:gd name="T18" fmla="*/ 16 w 94"/>
                  <a:gd name="T19" fmla="*/ 14 h 100"/>
                  <a:gd name="T20" fmla="*/ 59 w 94"/>
                  <a:gd name="T21" fmla="*/ 0 h 100"/>
                  <a:gd name="T22" fmla="*/ 71 w 94"/>
                  <a:gd name="T23" fmla="*/ 1 h 100"/>
                  <a:gd name="T24" fmla="*/ 84 w 94"/>
                  <a:gd name="T25" fmla="*/ 3 h 100"/>
                  <a:gd name="T26" fmla="*/ 94 w 94"/>
                  <a:gd name="T27" fmla="*/ 6 h 100"/>
                  <a:gd name="T28" fmla="*/ 91 w 94"/>
                  <a:gd name="T29" fmla="*/ 13 h 100"/>
                  <a:gd name="T30" fmla="*/ 90 w 94"/>
                  <a:gd name="T31" fmla="*/ 26 h 100"/>
                  <a:gd name="T32" fmla="*/ 86 w 94"/>
                  <a:gd name="T33" fmla="*/ 26 h 100"/>
                  <a:gd name="T34" fmla="*/ 85 w 94"/>
                  <a:gd name="T35" fmla="*/ 18 h 100"/>
                  <a:gd name="T36" fmla="*/ 78 w 94"/>
                  <a:gd name="T37" fmla="*/ 9 h 100"/>
                  <a:gd name="T38" fmla="*/ 57 w 94"/>
                  <a:gd name="T39" fmla="*/ 5 h 100"/>
                  <a:gd name="T40" fmla="*/ 40 w 94"/>
                  <a:gd name="T41" fmla="*/ 8 h 100"/>
                  <a:gd name="T42" fmla="*/ 28 w 94"/>
                  <a:gd name="T43" fmla="*/ 15 h 100"/>
                  <a:gd name="T44" fmla="*/ 19 w 94"/>
                  <a:gd name="T45" fmla="*/ 28 h 100"/>
                  <a:gd name="T46" fmla="*/ 16 w 94"/>
                  <a:gd name="T47" fmla="*/ 47 h 100"/>
                  <a:gd name="T48" fmla="*/ 29 w 94"/>
                  <a:gd name="T49" fmla="*/ 80 h 100"/>
                  <a:gd name="T50" fmla="*/ 63 w 94"/>
                  <a:gd name="T51" fmla="*/ 92 h 100"/>
                  <a:gd name="T52" fmla="*/ 81 w 94"/>
                  <a:gd name="T53" fmla="*/ 90 h 100"/>
                  <a:gd name="T54" fmla="*/ 92 w 94"/>
                  <a:gd name="T55" fmla="*/ 84 h 100"/>
                  <a:gd name="T56" fmla="*/ 94 w 94"/>
                  <a:gd name="T57" fmla="*/ 8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4" h="100">
                    <a:moveTo>
                      <a:pt x="94" y="86"/>
                    </a:moveTo>
                    <a:cubicBezTo>
                      <a:pt x="91" y="92"/>
                      <a:pt x="91" y="92"/>
                      <a:pt x="91" y="92"/>
                    </a:cubicBezTo>
                    <a:cubicBezTo>
                      <a:pt x="85" y="95"/>
                      <a:pt x="80" y="97"/>
                      <a:pt x="75" y="98"/>
                    </a:cubicBezTo>
                    <a:cubicBezTo>
                      <a:pt x="69" y="99"/>
                      <a:pt x="64" y="100"/>
                      <a:pt x="57" y="100"/>
                    </a:cubicBezTo>
                    <a:cubicBezTo>
                      <a:pt x="50" y="100"/>
                      <a:pt x="43" y="99"/>
                      <a:pt x="37" y="97"/>
                    </a:cubicBezTo>
                    <a:cubicBezTo>
                      <a:pt x="31" y="95"/>
                      <a:pt x="25" y="93"/>
                      <a:pt x="21" y="89"/>
                    </a:cubicBezTo>
                    <a:cubicBezTo>
                      <a:pt x="16" y="86"/>
                      <a:pt x="12" y="83"/>
                      <a:pt x="9" y="78"/>
                    </a:cubicBezTo>
                    <a:cubicBezTo>
                      <a:pt x="6" y="74"/>
                      <a:pt x="4" y="70"/>
                      <a:pt x="2" y="65"/>
                    </a:cubicBezTo>
                    <a:cubicBezTo>
                      <a:pt x="1" y="61"/>
                      <a:pt x="0" y="55"/>
                      <a:pt x="0" y="50"/>
                    </a:cubicBezTo>
                    <a:cubicBezTo>
                      <a:pt x="0" y="35"/>
                      <a:pt x="5" y="24"/>
                      <a:pt x="16" y="14"/>
                    </a:cubicBezTo>
                    <a:cubicBezTo>
                      <a:pt x="26" y="5"/>
                      <a:pt x="41" y="0"/>
                      <a:pt x="59" y="0"/>
                    </a:cubicBezTo>
                    <a:cubicBezTo>
                      <a:pt x="63" y="0"/>
                      <a:pt x="67" y="0"/>
                      <a:pt x="71" y="1"/>
                    </a:cubicBezTo>
                    <a:cubicBezTo>
                      <a:pt x="74" y="1"/>
                      <a:pt x="79" y="2"/>
                      <a:pt x="84" y="3"/>
                    </a:cubicBezTo>
                    <a:cubicBezTo>
                      <a:pt x="89" y="5"/>
                      <a:pt x="92" y="6"/>
                      <a:pt x="94" y="6"/>
                    </a:cubicBezTo>
                    <a:cubicBezTo>
                      <a:pt x="93" y="8"/>
                      <a:pt x="92" y="11"/>
                      <a:pt x="91" y="13"/>
                    </a:cubicBezTo>
                    <a:cubicBezTo>
                      <a:pt x="91" y="17"/>
                      <a:pt x="90" y="21"/>
                      <a:pt x="90" y="26"/>
                    </a:cubicBezTo>
                    <a:cubicBezTo>
                      <a:pt x="86" y="26"/>
                      <a:pt x="86" y="26"/>
                      <a:pt x="86" y="26"/>
                    </a:cubicBezTo>
                    <a:cubicBezTo>
                      <a:pt x="85" y="18"/>
                      <a:pt x="85" y="18"/>
                      <a:pt x="85" y="18"/>
                    </a:cubicBezTo>
                    <a:cubicBezTo>
                      <a:pt x="85" y="14"/>
                      <a:pt x="82" y="11"/>
                      <a:pt x="78" y="9"/>
                    </a:cubicBezTo>
                    <a:cubicBezTo>
                      <a:pt x="73" y="6"/>
                      <a:pt x="66" y="5"/>
                      <a:pt x="57" y="5"/>
                    </a:cubicBezTo>
                    <a:cubicBezTo>
                      <a:pt x="51" y="5"/>
                      <a:pt x="45" y="6"/>
                      <a:pt x="40" y="8"/>
                    </a:cubicBezTo>
                    <a:cubicBezTo>
                      <a:pt x="36" y="9"/>
                      <a:pt x="31" y="12"/>
                      <a:pt x="28" y="15"/>
                    </a:cubicBezTo>
                    <a:cubicBezTo>
                      <a:pt x="24" y="18"/>
                      <a:pt x="21" y="23"/>
                      <a:pt x="19" y="28"/>
                    </a:cubicBezTo>
                    <a:cubicBezTo>
                      <a:pt x="17" y="33"/>
                      <a:pt x="16" y="39"/>
                      <a:pt x="16" y="47"/>
                    </a:cubicBezTo>
                    <a:cubicBezTo>
                      <a:pt x="16" y="61"/>
                      <a:pt x="20" y="72"/>
                      <a:pt x="29" y="80"/>
                    </a:cubicBezTo>
                    <a:cubicBezTo>
                      <a:pt x="37" y="88"/>
                      <a:pt x="49" y="92"/>
                      <a:pt x="63" y="92"/>
                    </a:cubicBezTo>
                    <a:cubicBezTo>
                      <a:pt x="70" y="92"/>
                      <a:pt x="76" y="91"/>
                      <a:pt x="81" y="90"/>
                    </a:cubicBezTo>
                    <a:cubicBezTo>
                      <a:pt x="85" y="89"/>
                      <a:pt x="89" y="87"/>
                      <a:pt x="92" y="84"/>
                    </a:cubicBezTo>
                    <a:lnTo>
                      <a:pt x="94" y="86"/>
                    </a:lnTo>
                    <a:close/>
                  </a:path>
                </a:pathLst>
              </a:custGeom>
              <a:grpFill/>
              <a:ln>
                <a:noFill/>
              </a:ln>
              <a:extLst/>
            </p:spPr>
            <p:txBody>
              <a:bodyPr/>
              <a:lstStyle/>
              <a:p>
                <a:endParaRPr lang="en-US" dirty="0"/>
              </a:p>
            </p:txBody>
          </p:sp>
          <p:sp>
            <p:nvSpPr>
              <p:cNvPr id="41" name="Freeform 16"/>
              <p:cNvSpPr>
                <a:spLocks noChangeAspect="1"/>
              </p:cNvSpPr>
              <p:nvPr userDrawn="1"/>
            </p:nvSpPr>
            <p:spPr bwMode="auto">
              <a:xfrm>
                <a:off x="153988" y="6300788"/>
                <a:ext cx="106363" cy="79375"/>
              </a:xfrm>
              <a:custGeom>
                <a:avLst/>
                <a:gdLst>
                  <a:gd name="T0" fmla="*/ 0 w 130"/>
                  <a:gd name="T1" fmla="*/ 4 h 97"/>
                  <a:gd name="T2" fmla="*/ 0 w 130"/>
                  <a:gd name="T3" fmla="*/ 0 h 97"/>
                  <a:gd name="T4" fmla="*/ 14 w 130"/>
                  <a:gd name="T5" fmla="*/ 0 h 97"/>
                  <a:gd name="T6" fmla="*/ 27 w 130"/>
                  <a:gd name="T7" fmla="*/ 0 h 97"/>
                  <a:gd name="T8" fmla="*/ 38 w 130"/>
                  <a:gd name="T9" fmla="*/ 24 h 97"/>
                  <a:gd name="T10" fmla="*/ 65 w 130"/>
                  <a:gd name="T11" fmla="*/ 76 h 97"/>
                  <a:gd name="T12" fmla="*/ 89 w 130"/>
                  <a:gd name="T13" fmla="*/ 28 h 97"/>
                  <a:gd name="T14" fmla="*/ 102 w 130"/>
                  <a:gd name="T15" fmla="*/ 0 h 97"/>
                  <a:gd name="T16" fmla="*/ 115 w 130"/>
                  <a:gd name="T17" fmla="*/ 0 h 97"/>
                  <a:gd name="T18" fmla="*/ 130 w 130"/>
                  <a:gd name="T19" fmla="*/ 0 h 97"/>
                  <a:gd name="T20" fmla="*/ 130 w 130"/>
                  <a:gd name="T21" fmla="*/ 4 h 97"/>
                  <a:gd name="T22" fmla="*/ 120 w 130"/>
                  <a:gd name="T23" fmla="*/ 5 h 97"/>
                  <a:gd name="T24" fmla="*/ 118 w 130"/>
                  <a:gd name="T25" fmla="*/ 7 h 97"/>
                  <a:gd name="T26" fmla="*/ 117 w 130"/>
                  <a:gd name="T27" fmla="*/ 13 h 97"/>
                  <a:gd name="T28" fmla="*/ 116 w 130"/>
                  <a:gd name="T29" fmla="*/ 32 h 97"/>
                  <a:gd name="T30" fmla="*/ 116 w 130"/>
                  <a:gd name="T31" fmla="*/ 63 h 97"/>
                  <a:gd name="T32" fmla="*/ 117 w 130"/>
                  <a:gd name="T33" fmla="*/ 81 h 97"/>
                  <a:gd name="T34" fmla="*/ 118 w 130"/>
                  <a:gd name="T35" fmla="*/ 89 h 97"/>
                  <a:gd name="T36" fmla="*/ 120 w 130"/>
                  <a:gd name="T37" fmla="*/ 90 h 97"/>
                  <a:gd name="T38" fmla="*/ 130 w 130"/>
                  <a:gd name="T39" fmla="*/ 91 h 97"/>
                  <a:gd name="T40" fmla="*/ 130 w 130"/>
                  <a:gd name="T41" fmla="*/ 95 h 97"/>
                  <a:gd name="T42" fmla="*/ 110 w 130"/>
                  <a:gd name="T43" fmla="*/ 95 h 97"/>
                  <a:gd name="T44" fmla="*/ 89 w 130"/>
                  <a:gd name="T45" fmla="*/ 95 h 97"/>
                  <a:gd name="T46" fmla="*/ 89 w 130"/>
                  <a:gd name="T47" fmla="*/ 91 h 97"/>
                  <a:gd name="T48" fmla="*/ 100 w 130"/>
                  <a:gd name="T49" fmla="*/ 90 h 97"/>
                  <a:gd name="T50" fmla="*/ 102 w 130"/>
                  <a:gd name="T51" fmla="*/ 89 h 97"/>
                  <a:gd name="T52" fmla="*/ 103 w 130"/>
                  <a:gd name="T53" fmla="*/ 82 h 97"/>
                  <a:gd name="T54" fmla="*/ 103 w 130"/>
                  <a:gd name="T55" fmla="*/ 63 h 97"/>
                  <a:gd name="T56" fmla="*/ 103 w 130"/>
                  <a:gd name="T57" fmla="*/ 14 h 97"/>
                  <a:gd name="T58" fmla="*/ 79 w 130"/>
                  <a:gd name="T59" fmla="*/ 62 h 97"/>
                  <a:gd name="T60" fmla="*/ 70 w 130"/>
                  <a:gd name="T61" fmla="*/ 81 h 97"/>
                  <a:gd name="T62" fmla="*/ 63 w 130"/>
                  <a:gd name="T63" fmla="*/ 97 h 97"/>
                  <a:gd name="T64" fmla="*/ 60 w 130"/>
                  <a:gd name="T65" fmla="*/ 97 h 97"/>
                  <a:gd name="T66" fmla="*/ 59 w 130"/>
                  <a:gd name="T67" fmla="*/ 93 h 97"/>
                  <a:gd name="T68" fmla="*/ 54 w 130"/>
                  <a:gd name="T69" fmla="*/ 83 h 97"/>
                  <a:gd name="T70" fmla="*/ 20 w 130"/>
                  <a:gd name="T71" fmla="*/ 16 h 97"/>
                  <a:gd name="T72" fmla="*/ 20 w 130"/>
                  <a:gd name="T73" fmla="*/ 63 h 97"/>
                  <a:gd name="T74" fmla="*/ 20 w 130"/>
                  <a:gd name="T75" fmla="*/ 81 h 97"/>
                  <a:gd name="T76" fmla="*/ 22 w 130"/>
                  <a:gd name="T77" fmla="*/ 89 h 97"/>
                  <a:gd name="T78" fmla="*/ 24 w 130"/>
                  <a:gd name="T79" fmla="*/ 90 h 97"/>
                  <a:gd name="T80" fmla="*/ 34 w 130"/>
                  <a:gd name="T81" fmla="*/ 91 h 97"/>
                  <a:gd name="T82" fmla="*/ 34 w 130"/>
                  <a:gd name="T83" fmla="*/ 95 h 97"/>
                  <a:gd name="T84" fmla="*/ 17 w 130"/>
                  <a:gd name="T85" fmla="*/ 95 h 97"/>
                  <a:gd name="T86" fmla="*/ 0 w 130"/>
                  <a:gd name="T87" fmla="*/ 95 h 97"/>
                  <a:gd name="T88" fmla="*/ 0 w 130"/>
                  <a:gd name="T89" fmla="*/ 91 h 97"/>
                  <a:gd name="T90" fmla="*/ 10 w 130"/>
                  <a:gd name="T91" fmla="*/ 90 h 97"/>
                  <a:gd name="T92" fmla="*/ 12 w 130"/>
                  <a:gd name="T93" fmla="*/ 89 h 97"/>
                  <a:gd name="T94" fmla="*/ 13 w 130"/>
                  <a:gd name="T95" fmla="*/ 82 h 97"/>
                  <a:gd name="T96" fmla="*/ 14 w 130"/>
                  <a:gd name="T97" fmla="*/ 63 h 97"/>
                  <a:gd name="T98" fmla="*/ 14 w 130"/>
                  <a:gd name="T99" fmla="*/ 32 h 97"/>
                  <a:gd name="T100" fmla="*/ 13 w 130"/>
                  <a:gd name="T101" fmla="*/ 14 h 97"/>
                  <a:gd name="T102" fmla="*/ 12 w 130"/>
                  <a:gd name="T103" fmla="*/ 7 h 97"/>
                  <a:gd name="T104" fmla="*/ 10 w 130"/>
                  <a:gd name="T105" fmla="*/ 5 h 97"/>
                  <a:gd name="T106" fmla="*/ 0 w 130"/>
                  <a:gd name="T107" fmla="*/ 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0" h="97">
                    <a:moveTo>
                      <a:pt x="0" y="4"/>
                    </a:moveTo>
                    <a:cubicBezTo>
                      <a:pt x="0" y="0"/>
                      <a:pt x="0" y="0"/>
                      <a:pt x="0" y="0"/>
                    </a:cubicBezTo>
                    <a:cubicBezTo>
                      <a:pt x="4" y="0"/>
                      <a:pt x="9" y="0"/>
                      <a:pt x="14" y="0"/>
                    </a:cubicBezTo>
                    <a:cubicBezTo>
                      <a:pt x="18" y="0"/>
                      <a:pt x="23" y="0"/>
                      <a:pt x="27" y="0"/>
                    </a:cubicBezTo>
                    <a:cubicBezTo>
                      <a:pt x="31" y="9"/>
                      <a:pt x="35" y="17"/>
                      <a:pt x="38" y="24"/>
                    </a:cubicBezTo>
                    <a:cubicBezTo>
                      <a:pt x="65" y="76"/>
                      <a:pt x="65" y="76"/>
                      <a:pt x="65" y="76"/>
                    </a:cubicBezTo>
                    <a:cubicBezTo>
                      <a:pt x="89" y="28"/>
                      <a:pt x="89" y="28"/>
                      <a:pt x="89" y="28"/>
                    </a:cubicBezTo>
                    <a:cubicBezTo>
                      <a:pt x="96" y="15"/>
                      <a:pt x="100" y="5"/>
                      <a:pt x="102" y="0"/>
                    </a:cubicBezTo>
                    <a:cubicBezTo>
                      <a:pt x="107" y="0"/>
                      <a:pt x="112" y="0"/>
                      <a:pt x="115" y="0"/>
                    </a:cubicBezTo>
                    <a:cubicBezTo>
                      <a:pt x="118" y="0"/>
                      <a:pt x="123" y="0"/>
                      <a:pt x="130" y="0"/>
                    </a:cubicBezTo>
                    <a:cubicBezTo>
                      <a:pt x="130" y="4"/>
                      <a:pt x="130" y="4"/>
                      <a:pt x="130" y="4"/>
                    </a:cubicBezTo>
                    <a:cubicBezTo>
                      <a:pt x="125" y="4"/>
                      <a:pt x="121" y="5"/>
                      <a:pt x="120" y="5"/>
                    </a:cubicBezTo>
                    <a:cubicBezTo>
                      <a:pt x="119" y="5"/>
                      <a:pt x="118" y="6"/>
                      <a:pt x="118" y="7"/>
                    </a:cubicBezTo>
                    <a:cubicBezTo>
                      <a:pt x="117" y="8"/>
                      <a:pt x="117" y="10"/>
                      <a:pt x="117" y="13"/>
                    </a:cubicBezTo>
                    <a:cubicBezTo>
                      <a:pt x="116" y="14"/>
                      <a:pt x="116" y="20"/>
                      <a:pt x="116" y="32"/>
                    </a:cubicBezTo>
                    <a:cubicBezTo>
                      <a:pt x="116" y="63"/>
                      <a:pt x="116" y="63"/>
                      <a:pt x="116" y="63"/>
                    </a:cubicBezTo>
                    <a:cubicBezTo>
                      <a:pt x="116" y="69"/>
                      <a:pt x="116" y="75"/>
                      <a:pt x="117" y="81"/>
                    </a:cubicBezTo>
                    <a:cubicBezTo>
                      <a:pt x="117" y="85"/>
                      <a:pt x="117" y="88"/>
                      <a:pt x="118" y="89"/>
                    </a:cubicBezTo>
                    <a:cubicBezTo>
                      <a:pt x="118" y="89"/>
                      <a:pt x="119" y="90"/>
                      <a:pt x="120" y="90"/>
                    </a:cubicBezTo>
                    <a:cubicBezTo>
                      <a:pt x="121" y="91"/>
                      <a:pt x="125" y="91"/>
                      <a:pt x="130" y="91"/>
                    </a:cubicBezTo>
                    <a:cubicBezTo>
                      <a:pt x="130" y="95"/>
                      <a:pt x="130" y="95"/>
                      <a:pt x="130" y="95"/>
                    </a:cubicBezTo>
                    <a:cubicBezTo>
                      <a:pt x="121" y="95"/>
                      <a:pt x="114" y="95"/>
                      <a:pt x="110" y="95"/>
                    </a:cubicBezTo>
                    <a:cubicBezTo>
                      <a:pt x="107" y="95"/>
                      <a:pt x="100" y="95"/>
                      <a:pt x="89" y="95"/>
                    </a:cubicBezTo>
                    <a:cubicBezTo>
                      <a:pt x="89" y="91"/>
                      <a:pt x="89" y="91"/>
                      <a:pt x="89" y="91"/>
                    </a:cubicBezTo>
                    <a:cubicBezTo>
                      <a:pt x="95" y="91"/>
                      <a:pt x="98" y="91"/>
                      <a:pt x="100" y="90"/>
                    </a:cubicBezTo>
                    <a:cubicBezTo>
                      <a:pt x="101" y="90"/>
                      <a:pt x="102" y="89"/>
                      <a:pt x="102" y="89"/>
                    </a:cubicBezTo>
                    <a:cubicBezTo>
                      <a:pt x="103" y="88"/>
                      <a:pt x="103" y="86"/>
                      <a:pt x="103" y="82"/>
                    </a:cubicBezTo>
                    <a:cubicBezTo>
                      <a:pt x="103" y="81"/>
                      <a:pt x="103" y="75"/>
                      <a:pt x="103" y="63"/>
                    </a:cubicBezTo>
                    <a:cubicBezTo>
                      <a:pt x="103" y="14"/>
                      <a:pt x="103" y="14"/>
                      <a:pt x="103" y="14"/>
                    </a:cubicBezTo>
                    <a:cubicBezTo>
                      <a:pt x="79" y="62"/>
                      <a:pt x="79" y="62"/>
                      <a:pt x="79" y="62"/>
                    </a:cubicBezTo>
                    <a:cubicBezTo>
                      <a:pt x="75" y="70"/>
                      <a:pt x="72" y="76"/>
                      <a:pt x="70" y="81"/>
                    </a:cubicBezTo>
                    <a:cubicBezTo>
                      <a:pt x="69" y="84"/>
                      <a:pt x="66" y="89"/>
                      <a:pt x="63" y="97"/>
                    </a:cubicBezTo>
                    <a:cubicBezTo>
                      <a:pt x="60" y="97"/>
                      <a:pt x="60" y="97"/>
                      <a:pt x="60" y="97"/>
                    </a:cubicBezTo>
                    <a:cubicBezTo>
                      <a:pt x="60" y="95"/>
                      <a:pt x="59" y="94"/>
                      <a:pt x="59" y="93"/>
                    </a:cubicBezTo>
                    <a:cubicBezTo>
                      <a:pt x="54" y="83"/>
                      <a:pt x="54" y="83"/>
                      <a:pt x="54" y="83"/>
                    </a:cubicBezTo>
                    <a:cubicBezTo>
                      <a:pt x="20" y="16"/>
                      <a:pt x="20" y="16"/>
                      <a:pt x="20" y="16"/>
                    </a:cubicBezTo>
                    <a:cubicBezTo>
                      <a:pt x="20" y="63"/>
                      <a:pt x="20" y="63"/>
                      <a:pt x="20" y="63"/>
                    </a:cubicBezTo>
                    <a:cubicBezTo>
                      <a:pt x="20" y="69"/>
                      <a:pt x="20" y="75"/>
                      <a:pt x="20" y="81"/>
                    </a:cubicBezTo>
                    <a:cubicBezTo>
                      <a:pt x="21" y="85"/>
                      <a:pt x="21" y="88"/>
                      <a:pt x="22" y="89"/>
                    </a:cubicBezTo>
                    <a:cubicBezTo>
                      <a:pt x="22" y="89"/>
                      <a:pt x="23" y="90"/>
                      <a:pt x="24" y="90"/>
                    </a:cubicBezTo>
                    <a:cubicBezTo>
                      <a:pt x="25" y="91"/>
                      <a:pt x="29" y="91"/>
                      <a:pt x="34" y="91"/>
                    </a:cubicBezTo>
                    <a:cubicBezTo>
                      <a:pt x="34" y="95"/>
                      <a:pt x="34" y="95"/>
                      <a:pt x="34" y="95"/>
                    </a:cubicBezTo>
                    <a:cubicBezTo>
                      <a:pt x="17" y="95"/>
                      <a:pt x="17" y="95"/>
                      <a:pt x="17" y="95"/>
                    </a:cubicBezTo>
                    <a:cubicBezTo>
                      <a:pt x="0" y="95"/>
                      <a:pt x="0" y="95"/>
                      <a:pt x="0" y="95"/>
                    </a:cubicBezTo>
                    <a:cubicBezTo>
                      <a:pt x="0" y="91"/>
                      <a:pt x="0" y="91"/>
                      <a:pt x="0" y="91"/>
                    </a:cubicBezTo>
                    <a:cubicBezTo>
                      <a:pt x="5" y="91"/>
                      <a:pt x="8" y="91"/>
                      <a:pt x="10" y="90"/>
                    </a:cubicBezTo>
                    <a:cubicBezTo>
                      <a:pt x="11" y="90"/>
                      <a:pt x="12" y="89"/>
                      <a:pt x="12" y="89"/>
                    </a:cubicBezTo>
                    <a:cubicBezTo>
                      <a:pt x="13" y="88"/>
                      <a:pt x="13" y="86"/>
                      <a:pt x="13" y="82"/>
                    </a:cubicBezTo>
                    <a:cubicBezTo>
                      <a:pt x="13" y="81"/>
                      <a:pt x="13" y="75"/>
                      <a:pt x="14" y="63"/>
                    </a:cubicBezTo>
                    <a:cubicBezTo>
                      <a:pt x="14" y="32"/>
                      <a:pt x="14" y="32"/>
                      <a:pt x="14" y="32"/>
                    </a:cubicBezTo>
                    <a:cubicBezTo>
                      <a:pt x="14" y="26"/>
                      <a:pt x="13" y="20"/>
                      <a:pt x="13" y="14"/>
                    </a:cubicBezTo>
                    <a:cubicBezTo>
                      <a:pt x="13" y="10"/>
                      <a:pt x="13" y="8"/>
                      <a:pt x="12" y="7"/>
                    </a:cubicBezTo>
                    <a:cubicBezTo>
                      <a:pt x="12" y="6"/>
                      <a:pt x="11" y="5"/>
                      <a:pt x="10" y="5"/>
                    </a:cubicBezTo>
                    <a:cubicBezTo>
                      <a:pt x="8" y="5"/>
                      <a:pt x="5" y="4"/>
                      <a:pt x="0" y="4"/>
                    </a:cubicBezTo>
                    <a:close/>
                  </a:path>
                </a:pathLst>
              </a:custGeom>
              <a:grpFill/>
              <a:ln>
                <a:noFill/>
              </a:ln>
              <a:extLst/>
            </p:spPr>
            <p:txBody>
              <a:bodyPr/>
              <a:lstStyle/>
              <a:p>
                <a:endParaRPr lang="en-US" dirty="0"/>
              </a:p>
            </p:txBody>
          </p:sp>
          <p:sp>
            <p:nvSpPr>
              <p:cNvPr id="42" name="Freeform 17"/>
              <p:cNvSpPr>
                <a:spLocks noChangeAspect="1" noEditPoints="1"/>
              </p:cNvSpPr>
              <p:nvPr userDrawn="1"/>
            </p:nvSpPr>
            <p:spPr bwMode="auto">
              <a:xfrm>
                <a:off x="265113" y="6299200"/>
                <a:ext cx="87313" cy="79375"/>
              </a:xfrm>
              <a:custGeom>
                <a:avLst/>
                <a:gdLst>
                  <a:gd name="T0" fmla="*/ 15 w 107"/>
                  <a:gd name="T1" fmla="*/ 96 h 96"/>
                  <a:gd name="T2" fmla="*/ 33 w 107"/>
                  <a:gd name="T3" fmla="*/ 96 h 96"/>
                  <a:gd name="T4" fmla="*/ 33 w 107"/>
                  <a:gd name="T5" fmla="*/ 92 h 96"/>
                  <a:gd name="T6" fmla="*/ 24 w 107"/>
                  <a:gd name="T7" fmla="*/ 92 h 96"/>
                  <a:gd name="T8" fmla="*/ 21 w 107"/>
                  <a:gd name="T9" fmla="*/ 90 h 96"/>
                  <a:gd name="T10" fmla="*/ 21 w 107"/>
                  <a:gd name="T11" fmla="*/ 89 h 96"/>
                  <a:gd name="T12" fmla="*/ 23 w 107"/>
                  <a:gd name="T13" fmla="*/ 82 h 96"/>
                  <a:gd name="T14" fmla="*/ 30 w 107"/>
                  <a:gd name="T15" fmla="*/ 65 h 96"/>
                  <a:gd name="T16" fmla="*/ 71 w 107"/>
                  <a:gd name="T17" fmla="*/ 65 h 96"/>
                  <a:gd name="T18" fmla="*/ 80 w 107"/>
                  <a:gd name="T19" fmla="*/ 85 h 96"/>
                  <a:gd name="T20" fmla="*/ 81 w 107"/>
                  <a:gd name="T21" fmla="*/ 89 h 96"/>
                  <a:gd name="T22" fmla="*/ 80 w 107"/>
                  <a:gd name="T23" fmla="*/ 91 h 96"/>
                  <a:gd name="T24" fmla="*/ 78 w 107"/>
                  <a:gd name="T25" fmla="*/ 92 h 96"/>
                  <a:gd name="T26" fmla="*/ 68 w 107"/>
                  <a:gd name="T27" fmla="*/ 92 h 96"/>
                  <a:gd name="T28" fmla="*/ 68 w 107"/>
                  <a:gd name="T29" fmla="*/ 96 h 96"/>
                  <a:gd name="T30" fmla="*/ 91 w 107"/>
                  <a:gd name="T31" fmla="*/ 96 h 96"/>
                  <a:gd name="T32" fmla="*/ 107 w 107"/>
                  <a:gd name="T33" fmla="*/ 96 h 96"/>
                  <a:gd name="T34" fmla="*/ 107 w 107"/>
                  <a:gd name="T35" fmla="*/ 92 h 96"/>
                  <a:gd name="T36" fmla="*/ 99 w 107"/>
                  <a:gd name="T37" fmla="*/ 91 h 96"/>
                  <a:gd name="T38" fmla="*/ 96 w 107"/>
                  <a:gd name="T39" fmla="*/ 88 h 96"/>
                  <a:gd name="T40" fmla="*/ 87 w 107"/>
                  <a:gd name="T41" fmla="*/ 68 h 96"/>
                  <a:gd name="T42" fmla="*/ 56 w 107"/>
                  <a:gd name="T43" fmla="*/ 0 h 96"/>
                  <a:gd name="T44" fmla="*/ 52 w 107"/>
                  <a:gd name="T45" fmla="*/ 0 h 96"/>
                  <a:gd name="T46" fmla="*/ 40 w 107"/>
                  <a:gd name="T47" fmla="*/ 28 h 96"/>
                  <a:gd name="T48" fmla="*/ 22 w 107"/>
                  <a:gd name="T49" fmla="*/ 66 h 96"/>
                  <a:gd name="T50" fmla="*/ 13 w 107"/>
                  <a:gd name="T51" fmla="*/ 85 h 96"/>
                  <a:gd name="T52" fmla="*/ 9 w 107"/>
                  <a:gd name="T53" fmla="*/ 90 h 96"/>
                  <a:gd name="T54" fmla="*/ 7 w 107"/>
                  <a:gd name="T55" fmla="*/ 92 h 96"/>
                  <a:gd name="T56" fmla="*/ 0 w 107"/>
                  <a:gd name="T57" fmla="*/ 92 h 96"/>
                  <a:gd name="T58" fmla="*/ 0 w 107"/>
                  <a:gd name="T59" fmla="*/ 96 h 96"/>
                  <a:gd name="T60" fmla="*/ 15 w 107"/>
                  <a:gd name="T61" fmla="*/ 96 h 96"/>
                  <a:gd name="T62" fmla="*/ 51 w 107"/>
                  <a:gd name="T63" fmla="*/ 18 h 96"/>
                  <a:gd name="T64" fmla="*/ 68 w 107"/>
                  <a:gd name="T65" fmla="*/ 59 h 96"/>
                  <a:gd name="T66" fmla="*/ 33 w 107"/>
                  <a:gd name="T67" fmla="*/ 59 h 96"/>
                  <a:gd name="T68" fmla="*/ 51 w 107"/>
                  <a:gd name="T69" fmla="*/ 18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7" h="96">
                    <a:moveTo>
                      <a:pt x="15" y="96"/>
                    </a:moveTo>
                    <a:cubicBezTo>
                      <a:pt x="19" y="96"/>
                      <a:pt x="25" y="96"/>
                      <a:pt x="33" y="96"/>
                    </a:cubicBezTo>
                    <a:cubicBezTo>
                      <a:pt x="33" y="92"/>
                      <a:pt x="33" y="92"/>
                      <a:pt x="33" y="92"/>
                    </a:cubicBezTo>
                    <a:cubicBezTo>
                      <a:pt x="28" y="92"/>
                      <a:pt x="25" y="92"/>
                      <a:pt x="24" y="92"/>
                    </a:cubicBezTo>
                    <a:cubicBezTo>
                      <a:pt x="22" y="91"/>
                      <a:pt x="22" y="91"/>
                      <a:pt x="21" y="90"/>
                    </a:cubicBezTo>
                    <a:cubicBezTo>
                      <a:pt x="21" y="90"/>
                      <a:pt x="21" y="89"/>
                      <a:pt x="21" y="89"/>
                    </a:cubicBezTo>
                    <a:cubicBezTo>
                      <a:pt x="21" y="87"/>
                      <a:pt x="21" y="85"/>
                      <a:pt x="23" y="82"/>
                    </a:cubicBezTo>
                    <a:cubicBezTo>
                      <a:pt x="30" y="65"/>
                      <a:pt x="30" y="65"/>
                      <a:pt x="30" y="65"/>
                    </a:cubicBezTo>
                    <a:cubicBezTo>
                      <a:pt x="71" y="65"/>
                      <a:pt x="71" y="65"/>
                      <a:pt x="71" y="65"/>
                    </a:cubicBezTo>
                    <a:cubicBezTo>
                      <a:pt x="80" y="85"/>
                      <a:pt x="80" y="85"/>
                      <a:pt x="80" y="85"/>
                    </a:cubicBezTo>
                    <a:cubicBezTo>
                      <a:pt x="81" y="87"/>
                      <a:pt x="81" y="88"/>
                      <a:pt x="81" y="89"/>
                    </a:cubicBezTo>
                    <a:cubicBezTo>
                      <a:pt x="81" y="90"/>
                      <a:pt x="81" y="90"/>
                      <a:pt x="80" y="91"/>
                    </a:cubicBezTo>
                    <a:cubicBezTo>
                      <a:pt x="80" y="91"/>
                      <a:pt x="79" y="91"/>
                      <a:pt x="78" y="92"/>
                    </a:cubicBezTo>
                    <a:cubicBezTo>
                      <a:pt x="77" y="92"/>
                      <a:pt x="74" y="92"/>
                      <a:pt x="68" y="92"/>
                    </a:cubicBezTo>
                    <a:cubicBezTo>
                      <a:pt x="68" y="96"/>
                      <a:pt x="68" y="96"/>
                      <a:pt x="68" y="96"/>
                    </a:cubicBezTo>
                    <a:cubicBezTo>
                      <a:pt x="91" y="96"/>
                      <a:pt x="91" y="96"/>
                      <a:pt x="91" y="96"/>
                    </a:cubicBezTo>
                    <a:cubicBezTo>
                      <a:pt x="94" y="96"/>
                      <a:pt x="99" y="96"/>
                      <a:pt x="107" y="96"/>
                    </a:cubicBezTo>
                    <a:cubicBezTo>
                      <a:pt x="107" y="92"/>
                      <a:pt x="107" y="92"/>
                      <a:pt x="107" y="92"/>
                    </a:cubicBezTo>
                    <a:cubicBezTo>
                      <a:pt x="103" y="92"/>
                      <a:pt x="100" y="92"/>
                      <a:pt x="99" y="91"/>
                    </a:cubicBezTo>
                    <a:cubicBezTo>
                      <a:pt x="98" y="91"/>
                      <a:pt x="97" y="90"/>
                      <a:pt x="96" y="88"/>
                    </a:cubicBezTo>
                    <a:cubicBezTo>
                      <a:pt x="95" y="85"/>
                      <a:pt x="92" y="79"/>
                      <a:pt x="87" y="68"/>
                    </a:cubicBezTo>
                    <a:cubicBezTo>
                      <a:pt x="56" y="0"/>
                      <a:pt x="56" y="0"/>
                      <a:pt x="56" y="0"/>
                    </a:cubicBezTo>
                    <a:cubicBezTo>
                      <a:pt x="52" y="0"/>
                      <a:pt x="52" y="0"/>
                      <a:pt x="52" y="0"/>
                    </a:cubicBezTo>
                    <a:cubicBezTo>
                      <a:pt x="46" y="14"/>
                      <a:pt x="42" y="24"/>
                      <a:pt x="40" y="28"/>
                    </a:cubicBezTo>
                    <a:cubicBezTo>
                      <a:pt x="22" y="66"/>
                      <a:pt x="22" y="66"/>
                      <a:pt x="22" y="66"/>
                    </a:cubicBezTo>
                    <a:cubicBezTo>
                      <a:pt x="17" y="77"/>
                      <a:pt x="13" y="83"/>
                      <a:pt x="13" y="85"/>
                    </a:cubicBezTo>
                    <a:cubicBezTo>
                      <a:pt x="11" y="88"/>
                      <a:pt x="10" y="90"/>
                      <a:pt x="9" y="90"/>
                    </a:cubicBezTo>
                    <a:cubicBezTo>
                      <a:pt x="8" y="91"/>
                      <a:pt x="8" y="91"/>
                      <a:pt x="7" y="92"/>
                    </a:cubicBezTo>
                    <a:cubicBezTo>
                      <a:pt x="6" y="92"/>
                      <a:pt x="3" y="92"/>
                      <a:pt x="0" y="92"/>
                    </a:cubicBezTo>
                    <a:cubicBezTo>
                      <a:pt x="0" y="96"/>
                      <a:pt x="0" y="96"/>
                      <a:pt x="0" y="96"/>
                    </a:cubicBezTo>
                    <a:cubicBezTo>
                      <a:pt x="5" y="96"/>
                      <a:pt x="10" y="96"/>
                      <a:pt x="15" y="96"/>
                    </a:cubicBezTo>
                    <a:close/>
                    <a:moveTo>
                      <a:pt x="51" y="18"/>
                    </a:moveTo>
                    <a:cubicBezTo>
                      <a:pt x="68" y="59"/>
                      <a:pt x="68" y="59"/>
                      <a:pt x="68" y="59"/>
                    </a:cubicBezTo>
                    <a:cubicBezTo>
                      <a:pt x="33" y="59"/>
                      <a:pt x="33" y="59"/>
                      <a:pt x="33" y="59"/>
                    </a:cubicBezTo>
                    <a:lnTo>
                      <a:pt x="51" y="18"/>
                    </a:lnTo>
                    <a:close/>
                  </a:path>
                </a:pathLst>
              </a:custGeom>
              <a:grpFill/>
              <a:ln>
                <a:noFill/>
              </a:ln>
              <a:extLst/>
            </p:spPr>
            <p:txBody>
              <a:bodyPr/>
              <a:lstStyle/>
              <a:p>
                <a:endParaRPr lang="en-US" dirty="0"/>
              </a:p>
            </p:txBody>
          </p:sp>
          <p:sp>
            <p:nvSpPr>
              <p:cNvPr id="43" name="Freeform 18"/>
              <p:cNvSpPr>
                <a:spLocks noChangeAspect="1"/>
              </p:cNvSpPr>
              <p:nvPr userDrawn="1"/>
            </p:nvSpPr>
            <p:spPr bwMode="auto">
              <a:xfrm>
                <a:off x="336550" y="6300788"/>
                <a:ext cx="77788" cy="69850"/>
              </a:xfrm>
              <a:custGeom>
                <a:avLst/>
                <a:gdLst>
                  <a:gd name="T0" fmla="*/ 77 w 105"/>
                  <a:gd name="T1" fmla="*/ 14 h 95"/>
                  <a:gd name="T2" fmla="*/ 82 w 105"/>
                  <a:gd name="T3" fmla="*/ 7 h 95"/>
                  <a:gd name="T4" fmla="*/ 80 w 105"/>
                  <a:gd name="T5" fmla="*/ 5 h 95"/>
                  <a:gd name="T6" fmla="*/ 70 w 105"/>
                  <a:gd name="T7" fmla="*/ 4 h 95"/>
                  <a:gd name="T8" fmla="*/ 70 w 105"/>
                  <a:gd name="T9" fmla="*/ 0 h 95"/>
                  <a:gd name="T10" fmla="*/ 89 w 105"/>
                  <a:gd name="T11" fmla="*/ 0 h 95"/>
                  <a:gd name="T12" fmla="*/ 105 w 105"/>
                  <a:gd name="T13" fmla="*/ 0 h 95"/>
                  <a:gd name="T14" fmla="*/ 105 w 105"/>
                  <a:gd name="T15" fmla="*/ 4 h 95"/>
                  <a:gd name="T16" fmla="*/ 96 w 105"/>
                  <a:gd name="T17" fmla="*/ 5 h 95"/>
                  <a:gd name="T18" fmla="*/ 92 w 105"/>
                  <a:gd name="T19" fmla="*/ 7 h 95"/>
                  <a:gd name="T20" fmla="*/ 87 w 105"/>
                  <a:gd name="T21" fmla="*/ 13 h 95"/>
                  <a:gd name="T22" fmla="*/ 66 w 105"/>
                  <a:gd name="T23" fmla="*/ 43 h 95"/>
                  <a:gd name="T24" fmla="*/ 59 w 105"/>
                  <a:gd name="T25" fmla="*/ 54 h 95"/>
                  <a:gd name="T26" fmla="*/ 59 w 105"/>
                  <a:gd name="T27" fmla="*/ 58 h 95"/>
                  <a:gd name="T28" fmla="*/ 59 w 105"/>
                  <a:gd name="T29" fmla="*/ 63 h 95"/>
                  <a:gd name="T30" fmla="*/ 59 w 105"/>
                  <a:gd name="T31" fmla="*/ 81 h 95"/>
                  <a:gd name="T32" fmla="*/ 60 w 105"/>
                  <a:gd name="T33" fmla="*/ 89 h 95"/>
                  <a:gd name="T34" fmla="*/ 63 w 105"/>
                  <a:gd name="T35" fmla="*/ 90 h 95"/>
                  <a:gd name="T36" fmla="*/ 73 w 105"/>
                  <a:gd name="T37" fmla="*/ 91 h 95"/>
                  <a:gd name="T38" fmla="*/ 73 w 105"/>
                  <a:gd name="T39" fmla="*/ 95 h 95"/>
                  <a:gd name="T40" fmla="*/ 53 w 105"/>
                  <a:gd name="T41" fmla="*/ 95 h 95"/>
                  <a:gd name="T42" fmla="*/ 32 w 105"/>
                  <a:gd name="T43" fmla="*/ 95 h 95"/>
                  <a:gd name="T44" fmla="*/ 32 w 105"/>
                  <a:gd name="T45" fmla="*/ 91 h 95"/>
                  <a:gd name="T46" fmla="*/ 42 w 105"/>
                  <a:gd name="T47" fmla="*/ 90 h 95"/>
                  <a:gd name="T48" fmla="*/ 44 w 105"/>
                  <a:gd name="T49" fmla="*/ 89 h 95"/>
                  <a:gd name="T50" fmla="*/ 45 w 105"/>
                  <a:gd name="T51" fmla="*/ 82 h 95"/>
                  <a:gd name="T52" fmla="*/ 46 w 105"/>
                  <a:gd name="T53" fmla="*/ 63 h 95"/>
                  <a:gd name="T54" fmla="*/ 46 w 105"/>
                  <a:gd name="T55" fmla="*/ 56 h 95"/>
                  <a:gd name="T56" fmla="*/ 43 w 105"/>
                  <a:gd name="T57" fmla="*/ 50 h 95"/>
                  <a:gd name="T58" fmla="*/ 35 w 105"/>
                  <a:gd name="T59" fmla="*/ 39 h 95"/>
                  <a:gd name="T60" fmla="*/ 17 w 105"/>
                  <a:gd name="T61" fmla="*/ 13 h 95"/>
                  <a:gd name="T62" fmla="*/ 13 w 105"/>
                  <a:gd name="T63" fmla="*/ 7 h 95"/>
                  <a:gd name="T64" fmla="*/ 9 w 105"/>
                  <a:gd name="T65" fmla="*/ 5 h 95"/>
                  <a:gd name="T66" fmla="*/ 0 w 105"/>
                  <a:gd name="T67" fmla="*/ 4 h 95"/>
                  <a:gd name="T68" fmla="*/ 0 w 105"/>
                  <a:gd name="T69" fmla="*/ 0 h 95"/>
                  <a:gd name="T70" fmla="*/ 17 w 105"/>
                  <a:gd name="T71" fmla="*/ 0 h 95"/>
                  <a:gd name="T72" fmla="*/ 43 w 105"/>
                  <a:gd name="T73" fmla="*/ 0 h 95"/>
                  <a:gd name="T74" fmla="*/ 43 w 105"/>
                  <a:gd name="T75" fmla="*/ 4 h 95"/>
                  <a:gd name="T76" fmla="*/ 32 w 105"/>
                  <a:gd name="T77" fmla="*/ 5 h 95"/>
                  <a:gd name="T78" fmla="*/ 30 w 105"/>
                  <a:gd name="T79" fmla="*/ 7 h 95"/>
                  <a:gd name="T80" fmla="*/ 34 w 105"/>
                  <a:gd name="T81" fmla="*/ 14 h 95"/>
                  <a:gd name="T82" fmla="*/ 55 w 105"/>
                  <a:gd name="T83" fmla="*/ 48 h 95"/>
                  <a:gd name="T84" fmla="*/ 77 w 105"/>
                  <a:gd name="T85" fmla="*/ 14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5" h="95">
                    <a:moveTo>
                      <a:pt x="77" y="14"/>
                    </a:moveTo>
                    <a:cubicBezTo>
                      <a:pt x="80" y="10"/>
                      <a:pt x="82" y="7"/>
                      <a:pt x="82" y="7"/>
                    </a:cubicBezTo>
                    <a:cubicBezTo>
                      <a:pt x="82" y="6"/>
                      <a:pt x="81" y="5"/>
                      <a:pt x="80" y="5"/>
                    </a:cubicBezTo>
                    <a:cubicBezTo>
                      <a:pt x="79" y="5"/>
                      <a:pt x="75" y="4"/>
                      <a:pt x="70" y="4"/>
                    </a:cubicBezTo>
                    <a:cubicBezTo>
                      <a:pt x="70" y="0"/>
                      <a:pt x="70" y="0"/>
                      <a:pt x="70" y="0"/>
                    </a:cubicBezTo>
                    <a:cubicBezTo>
                      <a:pt x="79" y="0"/>
                      <a:pt x="84" y="0"/>
                      <a:pt x="89" y="0"/>
                    </a:cubicBezTo>
                    <a:cubicBezTo>
                      <a:pt x="93" y="0"/>
                      <a:pt x="96" y="0"/>
                      <a:pt x="105" y="0"/>
                    </a:cubicBezTo>
                    <a:cubicBezTo>
                      <a:pt x="105" y="4"/>
                      <a:pt x="105" y="4"/>
                      <a:pt x="105" y="4"/>
                    </a:cubicBezTo>
                    <a:cubicBezTo>
                      <a:pt x="100" y="4"/>
                      <a:pt x="97" y="5"/>
                      <a:pt x="96" y="5"/>
                    </a:cubicBezTo>
                    <a:cubicBezTo>
                      <a:pt x="95" y="5"/>
                      <a:pt x="93" y="6"/>
                      <a:pt x="92" y="7"/>
                    </a:cubicBezTo>
                    <a:cubicBezTo>
                      <a:pt x="91" y="7"/>
                      <a:pt x="89" y="10"/>
                      <a:pt x="87" y="13"/>
                    </a:cubicBezTo>
                    <a:cubicBezTo>
                      <a:pt x="66" y="43"/>
                      <a:pt x="66" y="43"/>
                      <a:pt x="66" y="43"/>
                    </a:cubicBezTo>
                    <a:cubicBezTo>
                      <a:pt x="62" y="49"/>
                      <a:pt x="60" y="53"/>
                      <a:pt x="59" y="54"/>
                    </a:cubicBezTo>
                    <a:cubicBezTo>
                      <a:pt x="59" y="56"/>
                      <a:pt x="59" y="57"/>
                      <a:pt x="59" y="58"/>
                    </a:cubicBezTo>
                    <a:cubicBezTo>
                      <a:pt x="59" y="63"/>
                      <a:pt x="59" y="63"/>
                      <a:pt x="59" y="63"/>
                    </a:cubicBezTo>
                    <a:cubicBezTo>
                      <a:pt x="59" y="69"/>
                      <a:pt x="59" y="75"/>
                      <a:pt x="59" y="81"/>
                    </a:cubicBezTo>
                    <a:cubicBezTo>
                      <a:pt x="59" y="85"/>
                      <a:pt x="60" y="88"/>
                      <a:pt x="60" y="89"/>
                    </a:cubicBezTo>
                    <a:cubicBezTo>
                      <a:pt x="61" y="89"/>
                      <a:pt x="61" y="90"/>
                      <a:pt x="63" y="90"/>
                    </a:cubicBezTo>
                    <a:cubicBezTo>
                      <a:pt x="64" y="91"/>
                      <a:pt x="67" y="91"/>
                      <a:pt x="73" y="91"/>
                    </a:cubicBezTo>
                    <a:cubicBezTo>
                      <a:pt x="73" y="95"/>
                      <a:pt x="73" y="95"/>
                      <a:pt x="73" y="95"/>
                    </a:cubicBezTo>
                    <a:cubicBezTo>
                      <a:pt x="65" y="95"/>
                      <a:pt x="58" y="95"/>
                      <a:pt x="53" y="95"/>
                    </a:cubicBezTo>
                    <a:cubicBezTo>
                      <a:pt x="47" y="95"/>
                      <a:pt x="40" y="95"/>
                      <a:pt x="32" y="95"/>
                    </a:cubicBezTo>
                    <a:cubicBezTo>
                      <a:pt x="32" y="91"/>
                      <a:pt x="32" y="91"/>
                      <a:pt x="32" y="91"/>
                    </a:cubicBezTo>
                    <a:cubicBezTo>
                      <a:pt x="37" y="91"/>
                      <a:pt x="40" y="91"/>
                      <a:pt x="42" y="90"/>
                    </a:cubicBezTo>
                    <a:cubicBezTo>
                      <a:pt x="43" y="90"/>
                      <a:pt x="44" y="90"/>
                      <a:pt x="44" y="89"/>
                    </a:cubicBezTo>
                    <a:cubicBezTo>
                      <a:pt x="45" y="88"/>
                      <a:pt x="45" y="86"/>
                      <a:pt x="45" y="82"/>
                    </a:cubicBezTo>
                    <a:cubicBezTo>
                      <a:pt x="45" y="81"/>
                      <a:pt x="45" y="75"/>
                      <a:pt x="46" y="63"/>
                    </a:cubicBezTo>
                    <a:cubicBezTo>
                      <a:pt x="46" y="56"/>
                      <a:pt x="46" y="56"/>
                      <a:pt x="46" y="56"/>
                    </a:cubicBezTo>
                    <a:cubicBezTo>
                      <a:pt x="45" y="54"/>
                      <a:pt x="44" y="52"/>
                      <a:pt x="43" y="50"/>
                    </a:cubicBezTo>
                    <a:cubicBezTo>
                      <a:pt x="42" y="49"/>
                      <a:pt x="40" y="45"/>
                      <a:pt x="35" y="39"/>
                    </a:cubicBezTo>
                    <a:cubicBezTo>
                      <a:pt x="17" y="13"/>
                      <a:pt x="17" y="13"/>
                      <a:pt x="17" y="13"/>
                    </a:cubicBezTo>
                    <a:cubicBezTo>
                      <a:pt x="15" y="10"/>
                      <a:pt x="14" y="7"/>
                      <a:pt x="13" y="7"/>
                    </a:cubicBezTo>
                    <a:cubicBezTo>
                      <a:pt x="12" y="6"/>
                      <a:pt x="10" y="5"/>
                      <a:pt x="9" y="5"/>
                    </a:cubicBezTo>
                    <a:cubicBezTo>
                      <a:pt x="8" y="5"/>
                      <a:pt x="6" y="4"/>
                      <a:pt x="0" y="4"/>
                    </a:cubicBezTo>
                    <a:cubicBezTo>
                      <a:pt x="0" y="0"/>
                      <a:pt x="0" y="0"/>
                      <a:pt x="0" y="0"/>
                    </a:cubicBezTo>
                    <a:cubicBezTo>
                      <a:pt x="9" y="0"/>
                      <a:pt x="12" y="0"/>
                      <a:pt x="17" y="0"/>
                    </a:cubicBezTo>
                    <a:cubicBezTo>
                      <a:pt x="22" y="0"/>
                      <a:pt x="34" y="0"/>
                      <a:pt x="43" y="0"/>
                    </a:cubicBezTo>
                    <a:cubicBezTo>
                      <a:pt x="43" y="4"/>
                      <a:pt x="43" y="4"/>
                      <a:pt x="43" y="4"/>
                    </a:cubicBezTo>
                    <a:cubicBezTo>
                      <a:pt x="38" y="4"/>
                      <a:pt x="33" y="5"/>
                      <a:pt x="32" y="5"/>
                    </a:cubicBezTo>
                    <a:cubicBezTo>
                      <a:pt x="31" y="5"/>
                      <a:pt x="30" y="6"/>
                      <a:pt x="30" y="7"/>
                    </a:cubicBezTo>
                    <a:cubicBezTo>
                      <a:pt x="30" y="7"/>
                      <a:pt x="31" y="10"/>
                      <a:pt x="34" y="14"/>
                    </a:cubicBezTo>
                    <a:cubicBezTo>
                      <a:pt x="55" y="48"/>
                      <a:pt x="55" y="48"/>
                      <a:pt x="55" y="48"/>
                    </a:cubicBezTo>
                    <a:lnTo>
                      <a:pt x="77" y="14"/>
                    </a:lnTo>
                    <a:close/>
                  </a:path>
                </a:pathLst>
              </a:custGeom>
              <a:grpFill/>
              <a:ln>
                <a:noFill/>
              </a:ln>
              <a:extLst/>
            </p:spPr>
            <p:txBody>
              <a:bodyPr/>
              <a:lstStyle/>
              <a:p>
                <a:endParaRPr lang="en-US" dirty="0"/>
              </a:p>
            </p:txBody>
          </p:sp>
          <p:sp>
            <p:nvSpPr>
              <p:cNvPr id="44" name="Freeform 19"/>
              <p:cNvSpPr>
                <a:spLocks noChangeAspect="1" noEditPoints="1"/>
              </p:cNvSpPr>
              <p:nvPr userDrawn="1"/>
            </p:nvSpPr>
            <p:spPr bwMode="auto">
              <a:xfrm>
                <a:off x="420688" y="6299200"/>
                <a:ext cx="85725" cy="80963"/>
              </a:xfrm>
              <a:custGeom>
                <a:avLst/>
                <a:gdLst>
                  <a:gd name="T0" fmla="*/ 19 w 106"/>
                  <a:gd name="T1" fmla="*/ 24 h 99"/>
                  <a:gd name="T2" fmla="*/ 31 w 106"/>
                  <a:gd name="T3" fmla="*/ 10 h 99"/>
                  <a:gd name="T4" fmla="*/ 51 w 106"/>
                  <a:gd name="T5" fmla="*/ 5 h 99"/>
                  <a:gd name="T6" fmla="*/ 66 w 106"/>
                  <a:gd name="T7" fmla="*/ 8 h 99"/>
                  <a:gd name="T8" fmla="*/ 76 w 106"/>
                  <a:gd name="T9" fmla="*/ 13 h 99"/>
                  <a:gd name="T10" fmla="*/ 84 w 106"/>
                  <a:gd name="T11" fmla="*/ 21 h 99"/>
                  <a:gd name="T12" fmla="*/ 88 w 106"/>
                  <a:gd name="T13" fmla="*/ 31 h 99"/>
                  <a:gd name="T14" fmla="*/ 91 w 106"/>
                  <a:gd name="T15" fmla="*/ 51 h 99"/>
                  <a:gd name="T16" fmla="*/ 87 w 106"/>
                  <a:gd name="T17" fmla="*/ 73 h 99"/>
                  <a:gd name="T18" fmla="*/ 75 w 106"/>
                  <a:gd name="T19" fmla="*/ 88 h 99"/>
                  <a:gd name="T20" fmla="*/ 55 w 106"/>
                  <a:gd name="T21" fmla="*/ 93 h 99"/>
                  <a:gd name="T22" fmla="*/ 40 w 106"/>
                  <a:gd name="T23" fmla="*/ 91 h 99"/>
                  <a:gd name="T24" fmla="*/ 28 w 106"/>
                  <a:gd name="T25" fmla="*/ 82 h 99"/>
                  <a:gd name="T26" fmla="*/ 19 w 106"/>
                  <a:gd name="T27" fmla="*/ 69 h 99"/>
                  <a:gd name="T28" fmla="*/ 16 w 106"/>
                  <a:gd name="T29" fmla="*/ 57 h 99"/>
                  <a:gd name="T30" fmla="*/ 14 w 106"/>
                  <a:gd name="T31" fmla="*/ 45 h 99"/>
                  <a:gd name="T32" fmla="*/ 19 w 106"/>
                  <a:gd name="T33" fmla="*/ 24 h 99"/>
                  <a:gd name="T34" fmla="*/ 3 w 106"/>
                  <a:gd name="T35" fmla="*/ 69 h 99"/>
                  <a:gd name="T36" fmla="*/ 13 w 106"/>
                  <a:gd name="T37" fmla="*/ 86 h 99"/>
                  <a:gd name="T38" fmla="*/ 29 w 106"/>
                  <a:gd name="T39" fmla="*/ 96 h 99"/>
                  <a:gd name="T40" fmla="*/ 50 w 106"/>
                  <a:gd name="T41" fmla="*/ 99 h 99"/>
                  <a:gd name="T42" fmla="*/ 90 w 106"/>
                  <a:gd name="T43" fmla="*/ 84 h 99"/>
                  <a:gd name="T44" fmla="*/ 106 w 106"/>
                  <a:gd name="T45" fmla="*/ 46 h 99"/>
                  <a:gd name="T46" fmla="*/ 105 w 106"/>
                  <a:gd name="T47" fmla="*/ 33 h 99"/>
                  <a:gd name="T48" fmla="*/ 101 w 106"/>
                  <a:gd name="T49" fmla="*/ 22 h 99"/>
                  <a:gd name="T50" fmla="*/ 91 w 106"/>
                  <a:gd name="T51" fmla="*/ 11 h 99"/>
                  <a:gd name="T52" fmla="*/ 75 w 106"/>
                  <a:gd name="T53" fmla="*/ 3 h 99"/>
                  <a:gd name="T54" fmla="*/ 54 w 106"/>
                  <a:gd name="T55" fmla="*/ 0 h 99"/>
                  <a:gd name="T56" fmla="*/ 32 w 106"/>
                  <a:gd name="T57" fmla="*/ 3 h 99"/>
                  <a:gd name="T58" fmla="*/ 14 w 106"/>
                  <a:gd name="T59" fmla="*/ 14 h 99"/>
                  <a:gd name="T60" fmla="*/ 3 w 106"/>
                  <a:gd name="T61" fmla="*/ 30 h 99"/>
                  <a:gd name="T62" fmla="*/ 0 w 106"/>
                  <a:gd name="T63" fmla="*/ 50 h 99"/>
                  <a:gd name="T64" fmla="*/ 3 w 106"/>
                  <a:gd name="T65" fmla="*/ 69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6" h="99">
                    <a:moveTo>
                      <a:pt x="19" y="24"/>
                    </a:moveTo>
                    <a:cubicBezTo>
                      <a:pt x="22" y="18"/>
                      <a:pt x="26" y="13"/>
                      <a:pt x="31" y="10"/>
                    </a:cubicBezTo>
                    <a:cubicBezTo>
                      <a:pt x="37" y="7"/>
                      <a:pt x="44" y="5"/>
                      <a:pt x="51" y="5"/>
                    </a:cubicBezTo>
                    <a:cubicBezTo>
                      <a:pt x="56" y="5"/>
                      <a:pt x="61" y="6"/>
                      <a:pt x="66" y="8"/>
                    </a:cubicBezTo>
                    <a:cubicBezTo>
                      <a:pt x="70" y="9"/>
                      <a:pt x="74" y="11"/>
                      <a:pt x="76" y="13"/>
                    </a:cubicBezTo>
                    <a:cubicBezTo>
                      <a:pt x="79" y="16"/>
                      <a:pt x="82" y="18"/>
                      <a:pt x="84" y="21"/>
                    </a:cubicBezTo>
                    <a:cubicBezTo>
                      <a:pt x="86" y="24"/>
                      <a:pt x="87" y="27"/>
                      <a:pt x="88" y="31"/>
                    </a:cubicBezTo>
                    <a:cubicBezTo>
                      <a:pt x="90" y="37"/>
                      <a:pt x="91" y="44"/>
                      <a:pt x="91" y="51"/>
                    </a:cubicBezTo>
                    <a:cubicBezTo>
                      <a:pt x="91" y="59"/>
                      <a:pt x="90" y="67"/>
                      <a:pt x="87" y="73"/>
                    </a:cubicBezTo>
                    <a:cubicBezTo>
                      <a:pt x="85" y="79"/>
                      <a:pt x="80" y="84"/>
                      <a:pt x="75" y="88"/>
                    </a:cubicBezTo>
                    <a:cubicBezTo>
                      <a:pt x="69" y="91"/>
                      <a:pt x="63" y="93"/>
                      <a:pt x="55" y="93"/>
                    </a:cubicBezTo>
                    <a:cubicBezTo>
                      <a:pt x="50" y="93"/>
                      <a:pt x="45" y="92"/>
                      <a:pt x="40" y="91"/>
                    </a:cubicBezTo>
                    <a:cubicBezTo>
                      <a:pt x="36" y="89"/>
                      <a:pt x="32" y="86"/>
                      <a:pt x="28" y="82"/>
                    </a:cubicBezTo>
                    <a:cubicBezTo>
                      <a:pt x="24" y="79"/>
                      <a:pt x="21" y="74"/>
                      <a:pt x="19" y="69"/>
                    </a:cubicBezTo>
                    <a:cubicBezTo>
                      <a:pt x="18" y="66"/>
                      <a:pt x="17" y="62"/>
                      <a:pt x="16" y="57"/>
                    </a:cubicBezTo>
                    <a:cubicBezTo>
                      <a:pt x="15" y="53"/>
                      <a:pt x="14" y="49"/>
                      <a:pt x="14" y="45"/>
                    </a:cubicBezTo>
                    <a:cubicBezTo>
                      <a:pt x="14" y="37"/>
                      <a:pt x="16" y="30"/>
                      <a:pt x="19" y="24"/>
                    </a:cubicBezTo>
                    <a:close/>
                    <a:moveTo>
                      <a:pt x="3" y="69"/>
                    </a:moveTo>
                    <a:cubicBezTo>
                      <a:pt x="5" y="76"/>
                      <a:pt x="9" y="81"/>
                      <a:pt x="13" y="86"/>
                    </a:cubicBezTo>
                    <a:cubicBezTo>
                      <a:pt x="18" y="90"/>
                      <a:pt x="23" y="94"/>
                      <a:pt x="29" y="96"/>
                    </a:cubicBezTo>
                    <a:cubicBezTo>
                      <a:pt x="36" y="98"/>
                      <a:pt x="43" y="99"/>
                      <a:pt x="50" y="99"/>
                    </a:cubicBezTo>
                    <a:cubicBezTo>
                      <a:pt x="66" y="99"/>
                      <a:pt x="80" y="94"/>
                      <a:pt x="90" y="84"/>
                    </a:cubicBezTo>
                    <a:cubicBezTo>
                      <a:pt x="101" y="74"/>
                      <a:pt x="106" y="62"/>
                      <a:pt x="106" y="46"/>
                    </a:cubicBezTo>
                    <a:cubicBezTo>
                      <a:pt x="106" y="42"/>
                      <a:pt x="106" y="37"/>
                      <a:pt x="105" y="33"/>
                    </a:cubicBezTo>
                    <a:cubicBezTo>
                      <a:pt x="104" y="29"/>
                      <a:pt x="102" y="25"/>
                      <a:pt x="101" y="22"/>
                    </a:cubicBezTo>
                    <a:cubicBezTo>
                      <a:pt x="98" y="18"/>
                      <a:pt x="95" y="15"/>
                      <a:pt x="91" y="11"/>
                    </a:cubicBezTo>
                    <a:cubicBezTo>
                      <a:pt x="87" y="8"/>
                      <a:pt x="82" y="5"/>
                      <a:pt x="75" y="3"/>
                    </a:cubicBezTo>
                    <a:cubicBezTo>
                      <a:pt x="69" y="1"/>
                      <a:pt x="62" y="0"/>
                      <a:pt x="54" y="0"/>
                    </a:cubicBezTo>
                    <a:cubicBezTo>
                      <a:pt x="46" y="0"/>
                      <a:pt x="38" y="1"/>
                      <a:pt x="32" y="3"/>
                    </a:cubicBezTo>
                    <a:cubicBezTo>
                      <a:pt x="25" y="6"/>
                      <a:pt x="19" y="9"/>
                      <a:pt x="14" y="14"/>
                    </a:cubicBezTo>
                    <a:cubicBezTo>
                      <a:pt x="9" y="19"/>
                      <a:pt x="5" y="24"/>
                      <a:pt x="3" y="30"/>
                    </a:cubicBezTo>
                    <a:cubicBezTo>
                      <a:pt x="1" y="36"/>
                      <a:pt x="0" y="43"/>
                      <a:pt x="0" y="50"/>
                    </a:cubicBezTo>
                    <a:cubicBezTo>
                      <a:pt x="0" y="56"/>
                      <a:pt x="1" y="63"/>
                      <a:pt x="3" y="69"/>
                    </a:cubicBezTo>
                    <a:close/>
                  </a:path>
                </a:pathLst>
              </a:custGeom>
              <a:grpFill/>
              <a:ln>
                <a:noFill/>
              </a:ln>
              <a:extLst/>
            </p:spPr>
            <p:txBody>
              <a:bodyPr/>
              <a:lstStyle/>
              <a:p>
                <a:endParaRPr lang="en-US" dirty="0"/>
              </a:p>
            </p:txBody>
          </p:sp>
        </p:grpSp>
      </p:grpSp>
    </p:spTree>
    <p:extLst>
      <p:ext uri="{BB962C8B-B14F-4D97-AF65-F5344CB8AC3E}">
        <p14:creationId xmlns:p14="http://schemas.microsoft.com/office/powerpoint/2010/main" val="3341888927"/>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8368" y="0"/>
            <a:ext cx="7827264" cy="1371600"/>
          </a:xfrm>
        </p:spPr>
        <p:txBody>
          <a:bodyPr anchor="b"/>
          <a:lstStyle>
            <a:lvl1pPr algn="l">
              <a:defRPr sz="3200" b="0"/>
            </a:lvl1pPr>
          </a:lstStyle>
          <a:p>
            <a:r>
              <a:rPr lang="en-US" smtClean="0"/>
              <a:t>Click to edit Master title style</a:t>
            </a:r>
            <a:endParaRPr lang="en-US" dirty="0"/>
          </a:p>
        </p:txBody>
      </p:sp>
      <p:sp>
        <p:nvSpPr>
          <p:cNvPr id="3" name="Picture Placeholder 2"/>
          <p:cNvSpPr>
            <a:spLocks noGrp="1"/>
          </p:cNvSpPr>
          <p:nvPr>
            <p:ph type="pic" idx="1"/>
          </p:nvPr>
        </p:nvSpPr>
        <p:spPr>
          <a:xfrm>
            <a:off x="658368" y="1444752"/>
            <a:ext cx="7827264" cy="427024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58368" y="5788152"/>
            <a:ext cx="7827264" cy="384048"/>
          </a:xfrm>
        </p:spPr>
        <p:txBody>
          <a:bodyPr tIns="45720" anchor="ctr" anchorCtr="0"/>
          <a:lstStyle>
            <a:lvl1pPr marL="0" indent="0">
              <a:spcBef>
                <a:spcPts val="0"/>
              </a:spcBef>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82E6173-C76E-4A9B-974F-2648945F33A6}" type="datetimeFigureOut">
              <a:rPr lang="en-US" smtClean="0"/>
              <a:t>3/28/2013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2933E7-78F5-43F7-931E-F79EC810BB82}" type="slidenum">
              <a:rPr lang="en-US" smtClean="0"/>
              <a:t>‹#›</a:t>
            </a:fld>
            <a:endParaRPr lang="en-US"/>
          </a:p>
        </p:txBody>
      </p:sp>
      <p:grpSp>
        <p:nvGrpSpPr>
          <p:cNvPr id="20" name="Group 19"/>
          <p:cNvGrpSpPr/>
          <p:nvPr/>
        </p:nvGrpSpPr>
        <p:grpSpPr>
          <a:xfrm>
            <a:off x="120650" y="6299200"/>
            <a:ext cx="420688" cy="458788"/>
            <a:chOff x="120650" y="6299200"/>
            <a:chExt cx="420688" cy="458788"/>
          </a:xfrm>
          <a:solidFill>
            <a:srgbClr val="FFFFFF"/>
          </a:solidFill>
        </p:grpSpPr>
        <p:sp>
          <p:nvSpPr>
            <p:cNvPr id="33" name="Freeform 9"/>
            <p:cNvSpPr>
              <a:spLocks noChangeAspect="1" noEditPoints="1"/>
            </p:cNvSpPr>
            <p:nvPr userDrawn="1"/>
          </p:nvSpPr>
          <p:spPr bwMode="auto">
            <a:xfrm>
              <a:off x="184150" y="6523038"/>
              <a:ext cx="293688" cy="234950"/>
            </a:xfrm>
            <a:custGeom>
              <a:avLst/>
              <a:gdLst>
                <a:gd name="T0" fmla="*/ 283 w 359"/>
                <a:gd name="T1" fmla="*/ 0 h 287"/>
                <a:gd name="T2" fmla="*/ 207 w 359"/>
                <a:gd name="T3" fmla="*/ 0 h 287"/>
                <a:gd name="T4" fmla="*/ 207 w 359"/>
                <a:gd name="T5" fmla="*/ 86 h 287"/>
                <a:gd name="T6" fmla="*/ 244 w 359"/>
                <a:gd name="T7" fmla="*/ 171 h 287"/>
                <a:gd name="T8" fmla="*/ 244 w 359"/>
                <a:gd name="T9" fmla="*/ 159 h 287"/>
                <a:gd name="T10" fmla="*/ 224 w 359"/>
                <a:gd name="T11" fmla="*/ 96 h 287"/>
                <a:gd name="T12" fmla="*/ 224 w 359"/>
                <a:gd name="T13" fmla="*/ 74 h 287"/>
                <a:gd name="T14" fmla="*/ 253 w 359"/>
                <a:gd name="T15" fmla="*/ 74 h 287"/>
                <a:gd name="T16" fmla="*/ 253 w 359"/>
                <a:gd name="T17" fmla="*/ 171 h 287"/>
                <a:gd name="T18" fmla="*/ 180 w 359"/>
                <a:gd name="T19" fmla="*/ 280 h 287"/>
                <a:gd name="T20" fmla="*/ 106 w 359"/>
                <a:gd name="T21" fmla="*/ 177 h 287"/>
                <a:gd name="T22" fmla="*/ 151 w 359"/>
                <a:gd name="T23" fmla="*/ 86 h 287"/>
                <a:gd name="T24" fmla="*/ 151 w 359"/>
                <a:gd name="T25" fmla="*/ 74 h 287"/>
                <a:gd name="T26" fmla="*/ 180 w 359"/>
                <a:gd name="T27" fmla="*/ 74 h 287"/>
                <a:gd name="T28" fmla="*/ 198 w 359"/>
                <a:gd name="T29" fmla="*/ 74 h 287"/>
                <a:gd name="T30" fmla="*/ 198 w 359"/>
                <a:gd name="T31" fmla="*/ 56 h 287"/>
                <a:gd name="T32" fmla="*/ 180 w 359"/>
                <a:gd name="T33" fmla="*/ 56 h 287"/>
                <a:gd name="T34" fmla="*/ 151 w 359"/>
                <a:gd name="T35" fmla="*/ 56 h 287"/>
                <a:gd name="T36" fmla="*/ 151 w 359"/>
                <a:gd name="T37" fmla="*/ 56 h 287"/>
                <a:gd name="T38" fmla="*/ 134 w 359"/>
                <a:gd name="T39" fmla="*/ 56 h 287"/>
                <a:gd name="T40" fmla="*/ 134 w 359"/>
                <a:gd name="T41" fmla="*/ 56 h 287"/>
                <a:gd name="T42" fmla="*/ 89 w 359"/>
                <a:gd name="T43" fmla="*/ 56 h 287"/>
                <a:gd name="T44" fmla="*/ 89 w 359"/>
                <a:gd name="T45" fmla="*/ 159 h 287"/>
                <a:gd name="T46" fmla="*/ 89 w 359"/>
                <a:gd name="T47" fmla="*/ 169 h 287"/>
                <a:gd name="T48" fmla="*/ 89 w 359"/>
                <a:gd name="T49" fmla="*/ 169 h 287"/>
                <a:gd name="T50" fmla="*/ 106 w 359"/>
                <a:gd name="T51" fmla="*/ 155 h 287"/>
                <a:gd name="T52" fmla="*/ 106 w 359"/>
                <a:gd name="T53" fmla="*/ 155 h 287"/>
                <a:gd name="T54" fmla="*/ 106 w 359"/>
                <a:gd name="T55" fmla="*/ 74 h 287"/>
                <a:gd name="T56" fmla="*/ 134 w 359"/>
                <a:gd name="T57" fmla="*/ 74 h 287"/>
                <a:gd name="T58" fmla="*/ 134 w 359"/>
                <a:gd name="T59" fmla="*/ 74 h 287"/>
                <a:gd name="T60" fmla="*/ 134 w 359"/>
                <a:gd name="T61" fmla="*/ 96 h 287"/>
                <a:gd name="T62" fmla="*/ 75 w 359"/>
                <a:gd name="T63" fmla="*/ 186 h 287"/>
                <a:gd name="T64" fmla="*/ 17 w 359"/>
                <a:gd name="T65" fmla="*/ 96 h 287"/>
                <a:gd name="T66" fmla="*/ 17 w 359"/>
                <a:gd name="T67" fmla="*/ 18 h 287"/>
                <a:gd name="T68" fmla="*/ 75 w 359"/>
                <a:gd name="T69" fmla="*/ 18 h 287"/>
                <a:gd name="T70" fmla="*/ 134 w 359"/>
                <a:gd name="T71" fmla="*/ 18 h 287"/>
                <a:gd name="T72" fmla="*/ 134 w 359"/>
                <a:gd name="T73" fmla="*/ 48 h 287"/>
                <a:gd name="T74" fmla="*/ 151 w 359"/>
                <a:gd name="T75" fmla="*/ 48 h 287"/>
                <a:gd name="T76" fmla="*/ 151 w 359"/>
                <a:gd name="T77" fmla="*/ 0 h 287"/>
                <a:gd name="T78" fmla="*/ 75 w 359"/>
                <a:gd name="T79" fmla="*/ 0 h 287"/>
                <a:gd name="T80" fmla="*/ 0 w 359"/>
                <a:gd name="T81" fmla="*/ 0 h 287"/>
                <a:gd name="T82" fmla="*/ 0 w 359"/>
                <a:gd name="T83" fmla="*/ 86 h 287"/>
                <a:gd name="T84" fmla="*/ 75 w 359"/>
                <a:gd name="T85" fmla="*/ 192 h 287"/>
                <a:gd name="T86" fmla="*/ 91 w 359"/>
                <a:gd name="T87" fmla="*/ 186 h 287"/>
                <a:gd name="T88" fmla="*/ 180 w 359"/>
                <a:gd name="T89" fmla="*/ 287 h 287"/>
                <a:gd name="T90" fmla="*/ 269 w 359"/>
                <a:gd name="T91" fmla="*/ 186 h 287"/>
                <a:gd name="T92" fmla="*/ 283 w 359"/>
                <a:gd name="T93" fmla="*/ 192 h 287"/>
                <a:gd name="T94" fmla="*/ 359 w 359"/>
                <a:gd name="T95" fmla="*/ 86 h 287"/>
                <a:gd name="T96" fmla="*/ 359 w 359"/>
                <a:gd name="T97" fmla="*/ 0 h 287"/>
                <a:gd name="T98" fmla="*/ 283 w 359"/>
                <a:gd name="T99" fmla="*/ 0 h 287"/>
                <a:gd name="T100" fmla="*/ 341 w 359"/>
                <a:gd name="T101" fmla="*/ 96 h 287"/>
                <a:gd name="T102" fmla="*/ 283 w 359"/>
                <a:gd name="T103" fmla="*/ 186 h 287"/>
                <a:gd name="T104" fmla="*/ 270 w 359"/>
                <a:gd name="T105" fmla="*/ 179 h 287"/>
                <a:gd name="T106" fmla="*/ 271 w 359"/>
                <a:gd name="T107" fmla="*/ 159 h 287"/>
                <a:gd name="T108" fmla="*/ 271 w 359"/>
                <a:gd name="T109" fmla="*/ 56 h 287"/>
                <a:gd name="T110" fmla="*/ 224 w 359"/>
                <a:gd name="T111" fmla="*/ 56 h 287"/>
                <a:gd name="T112" fmla="*/ 224 w 359"/>
                <a:gd name="T113" fmla="*/ 18 h 287"/>
                <a:gd name="T114" fmla="*/ 283 w 359"/>
                <a:gd name="T115" fmla="*/ 18 h 287"/>
                <a:gd name="T116" fmla="*/ 341 w 359"/>
                <a:gd name="T117" fmla="*/ 18 h 287"/>
                <a:gd name="T118" fmla="*/ 341 w 359"/>
                <a:gd name="T119" fmla="*/ 96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59" h="287">
                  <a:moveTo>
                    <a:pt x="283" y="0"/>
                  </a:moveTo>
                  <a:cubicBezTo>
                    <a:pt x="207" y="0"/>
                    <a:pt x="207" y="0"/>
                    <a:pt x="207" y="0"/>
                  </a:cubicBezTo>
                  <a:cubicBezTo>
                    <a:pt x="207" y="86"/>
                    <a:pt x="207" y="86"/>
                    <a:pt x="207" y="86"/>
                  </a:cubicBezTo>
                  <a:cubicBezTo>
                    <a:pt x="207" y="125"/>
                    <a:pt x="221" y="152"/>
                    <a:pt x="244" y="171"/>
                  </a:cubicBezTo>
                  <a:cubicBezTo>
                    <a:pt x="244" y="159"/>
                    <a:pt x="244" y="159"/>
                    <a:pt x="244" y="159"/>
                  </a:cubicBezTo>
                  <a:cubicBezTo>
                    <a:pt x="227" y="139"/>
                    <a:pt x="224" y="116"/>
                    <a:pt x="224" y="96"/>
                  </a:cubicBezTo>
                  <a:cubicBezTo>
                    <a:pt x="224" y="74"/>
                    <a:pt x="224" y="74"/>
                    <a:pt x="224" y="74"/>
                  </a:cubicBezTo>
                  <a:cubicBezTo>
                    <a:pt x="253" y="74"/>
                    <a:pt x="253" y="74"/>
                    <a:pt x="253" y="74"/>
                  </a:cubicBezTo>
                  <a:cubicBezTo>
                    <a:pt x="253" y="171"/>
                    <a:pt x="253" y="171"/>
                    <a:pt x="253" y="171"/>
                  </a:cubicBezTo>
                  <a:cubicBezTo>
                    <a:pt x="253" y="207"/>
                    <a:pt x="243" y="252"/>
                    <a:pt x="180" y="280"/>
                  </a:cubicBezTo>
                  <a:cubicBezTo>
                    <a:pt x="119" y="253"/>
                    <a:pt x="107" y="211"/>
                    <a:pt x="106" y="177"/>
                  </a:cubicBezTo>
                  <a:cubicBezTo>
                    <a:pt x="135" y="157"/>
                    <a:pt x="151" y="129"/>
                    <a:pt x="151" y="86"/>
                  </a:cubicBezTo>
                  <a:cubicBezTo>
                    <a:pt x="151" y="74"/>
                    <a:pt x="151" y="74"/>
                    <a:pt x="151" y="74"/>
                  </a:cubicBezTo>
                  <a:cubicBezTo>
                    <a:pt x="180" y="74"/>
                    <a:pt x="180" y="74"/>
                    <a:pt x="180" y="74"/>
                  </a:cubicBezTo>
                  <a:cubicBezTo>
                    <a:pt x="198" y="74"/>
                    <a:pt x="198" y="74"/>
                    <a:pt x="198" y="74"/>
                  </a:cubicBezTo>
                  <a:cubicBezTo>
                    <a:pt x="198" y="56"/>
                    <a:pt x="198" y="56"/>
                    <a:pt x="198" y="56"/>
                  </a:cubicBezTo>
                  <a:cubicBezTo>
                    <a:pt x="180" y="56"/>
                    <a:pt x="180" y="56"/>
                    <a:pt x="180" y="56"/>
                  </a:cubicBezTo>
                  <a:cubicBezTo>
                    <a:pt x="151" y="56"/>
                    <a:pt x="151" y="56"/>
                    <a:pt x="151" y="56"/>
                  </a:cubicBezTo>
                  <a:cubicBezTo>
                    <a:pt x="151" y="56"/>
                    <a:pt x="151" y="56"/>
                    <a:pt x="151" y="56"/>
                  </a:cubicBezTo>
                  <a:cubicBezTo>
                    <a:pt x="134" y="56"/>
                    <a:pt x="134" y="56"/>
                    <a:pt x="134" y="56"/>
                  </a:cubicBezTo>
                  <a:cubicBezTo>
                    <a:pt x="134" y="56"/>
                    <a:pt x="134" y="56"/>
                    <a:pt x="134" y="56"/>
                  </a:cubicBezTo>
                  <a:cubicBezTo>
                    <a:pt x="89" y="56"/>
                    <a:pt x="89" y="56"/>
                    <a:pt x="89" y="56"/>
                  </a:cubicBezTo>
                  <a:cubicBezTo>
                    <a:pt x="89" y="159"/>
                    <a:pt x="89" y="159"/>
                    <a:pt x="89" y="159"/>
                  </a:cubicBezTo>
                  <a:cubicBezTo>
                    <a:pt x="89" y="162"/>
                    <a:pt x="89" y="166"/>
                    <a:pt x="89" y="169"/>
                  </a:cubicBezTo>
                  <a:cubicBezTo>
                    <a:pt x="89" y="169"/>
                    <a:pt x="89" y="169"/>
                    <a:pt x="89" y="169"/>
                  </a:cubicBezTo>
                  <a:cubicBezTo>
                    <a:pt x="96" y="165"/>
                    <a:pt x="101" y="160"/>
                    <a:pt x="106" y="155"/>
                  </a:cubicBezTo>
                  <a:cubicBezTo>
                    <a:pt x="106" y="155"/>
                    <a:pt x="106" y="155"/>
                    <a:pt x="106" y="155"/>
                  </a:cubicBezTo>
                  <a:cubicBezTo>
                    <a:pt x="106" y="74"/>
                    <a:pt x="106" y="74"/>
                    <a:pt x="106" y="74"/>
                  </a:cubicBezTo>
                  <a:cubicBezTo>
                    <a:pt x="134" y="74"/>
                    <a:pt x="134" y="74"/>
                    <a:pt x="134" y="74"/>
                  </a:cubicBezTo>
                  <a:cubicBezTo>
                    <a:pt x="134" y="74"/>
                    <a:pt x="134" y="74"/>
                    <a:pt x="134" y="74"/>
                  </a:cubicBezTo>
                  <a:cubicBezTo>
                    <a:pt x="134" y="96"/>
                    <a:pt x="134" y="96"/>
                    <a:pt x="134" y="96"/>
                  </a:cubicBezTo>
                  <a:cubicBezTo>
                    <a:pt x="134" y="126"/>
                    <a:pt x="128" y="162"/>
                    <a:pt x="75" y="186"/>
                  </a:cubicBezTo>
                  <a:cubicBezTo>
                    <a:pt x="23" y="162"/>
                    <a:pt x="17" y="126"/>
                    <a:pt x="17" y="96"/>
                  </a:cubicBezTo>
                  <a:cubicBezTo>
                    <a:pt x="17" y="18"/>
                    <a:pt x="17" y="18"/>
                    <a:pt x="17" y="18"/>
                  </a:cubicBezTo>
                  <a:cubicBezTo>
                    <a:pt x="75" y="18"/>
                    <a:pt x="75" y="18"/>
                    <a:pt x="75" y="18"/>
                  </a:cubicBezTo>
                  <a:cubicBezTo>
                    <a:pt x="134" y="18"/>
                    <a:pt x="134" y="18"/>
                    <a:pt x="134" y="18"/>
                  </a:cubicBezTo>
                  <a:cubicBezTo>
                    <a:pt x="134" y="48"/>
                    <a:pt x="134" y="48"/>
                    <a:pt x="134" y="48"/>
                  </a:cubicBezTo>
                  <a:cubicBezTo>
                    <a:pt x="151" y="48"/>
                    <a:pt x="151" y="48"/>
                    <a:pt x="151" y="48"/>
                  </a:cubicBezTo>
                  <a:cubicBezTo>
                    <a:pt x="151" y="0"/>
                    <a:pt x="151" y="0"/>
                    <a:pt x="151" y="0"/>
                  </a:cubicBezTo>
                  <a:cubicBezTo>
                    <a:pt x="75" y="0"/>
                    <a:pt x="75" y="0"/>
                    <a:pt x="75" y="0"/>
                  </a:cubicBezTo>
                  <a:cubicBezTo>
                    <a:pt x="0" y="0"/>
                    <a:pt x="0" y="0"/>
                    <a:pt x="0" y="0"/>
                  </a:cubicBezTo>
                  <a:cubicBezTo>
                    <a:pt x="0" y="86"/>
                    <a:pt x="0" y="86"/>
                    <a:pt x="0" y="86"/>
                  </a:cubicBezTo>
                  <a:cubicBezTo>
                    <a:pt x="0" y="143"/>
                    <a:pt x="28" y="174"/>
                    <a:pt x="75" y="192"/>
                  </a:cubicBezTo>
                  <a:cubicBezTo>
                    <a:pt x="81" y="190"/>
                    <a:pt x="86" y="188"/>
                    <a:pt x="91" y="186"/>
                  </a:cubicBezTo>
                  <a:cubicBezTo>
                    <a:pt x="99" y="237"/>
                    <a:pt x="131" y="268"/>
                    <a:pt x="180" y="287"/>
                  </a:cubicBezTo>
                  <a:cubicBezTo>
                    <a:pt x="228" y="268"/>
                    <a:pt x="260" y="238"/>
                    <a:pt x="269" y="186"/>
                  </a:cubicBezTo>
                  <a:cubicBezTo>
                    <a:pt x="273" y="188"/>
                    <a:pt x="278" y="190"/>
                    <a:pt x="283" y="192"/>
                  </a:cubicBezTo>
                  <a:cubicBezTo>
                    <a:pt x="330" y="174"/>
                    <a:pt x="359" y="143"/>
                    <a:pt x="359" y="86"/>
                  </a:cubicBezTo>
                  <a:cubicBezTo>
                    <a:pt x="359" y="0"/>
                    <a:pt x="359" y="0"/>
                    <a:pt x="359" y="0"/>
                  </a:cubicBezTo>
                  <a:lnTo>
                    <a:pt x="283" y="0"/>
                  </a:lnTo>
                  <a:close/>
                  <a:moveTo>
                    <a:pt x="341" y="96"/>
                  </a:moveTo>
                  <a:cubicBezTo>
                    <a:pt x="341" y="126"/>
                    <a:pt x="336" y="162"/>
                    <a:pt x="283" y="186"/>
                  </a:cubicBezTo>
                  <a:cubicBezTo>
                    <a:pt x="278" y="184"/>
                    <a:pt x="274" y="182"/>
                    <a:pt x="270" y="179"/>
                  </a:cubicBezTo>
                  <a:cubicBezTo>
                    <a:pt x="270" y="173"/>
                    <a:pt x="271" y="166"/>
                    <a:pt x="271" y="159"/>
                  </a:cubicBezTo>
                  <a:cubicBezTo>
                    <a:pt x="271" y="56"/>
                    <a:pt x="271" y="56"/>
                    <a:pt x="271" y="56"/>
                  </a:cubicBezTo>
                  <a:cubicBezTo>
                    <a:pt x="224" y="56"/>
                    <a:pt x="224" y="56"/>
                    <a:pt x="224" y="56"/>
                  </a:cubicBezTo>
                  <a:cubicBezTo>
                    <a:pt x="224" y="18"/>
                    <a:pt x="224" y="18"/>
                    <a:pt x="224" y="18"/>
                  </a:cubicBezTo>
                  <a:cubicBezTo>
                    <a:pt x="283" y="18"/>
                    <a:pt x="283" y="18"/>
                    <a:pt x="283" y="18"/>
                  </a:cubicBezTo>
                  <a:cubicBezTo>
                    <a:pt x="341" y="18"/>
                    <a:pt x="341" y="18"/>
                    <a:pt x="341" y="18"/>
                  </a:cubicBezTo>
                  <a:lnTo>
                    <a:pt x="341" y="9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grpSp>
          <p:nvGrpSpPr>
            <p:cNvPr id="34" name="Group 33"/>
            <p:cNvGrpSpPr/>
            <p:nvPr userDrawn="1"/>
          </p:nvGrpSpPr>
          <p:grpSpPr>
            <a:xfrm>
              <a:off x="120650" y="6299200"/>
              <a:ext cx="420688" cy="187326"/>
              <a:chOff x="120650" y="6299200"/>
              <a:chExt cx="420688" cy="187326"/>
            </a:xfrm>
            <a:grpFill/>
          </p:grpSpPr>
          <p:sp>
            <p:nvSpPr>
              <p:cNvPr id="35" name="Freeform 10"/>
              <p:cNvSpPr>
                <a:spLocks noChangeAspect="1"/>
              </p:cNvSpPr>
              <p:nvPr userDrawn="1"/>
            </p:nvSpPr>
            <p:spPr bwMode="auto">
              <a:xfrm>
                <a:off x="206375" y="6405563"/>
                <a:ext cx="63500" cy="79375"/>
              </a:xfrm>
              <a:custGeom>
                <a:avLst/>
                <a:gdLst>
                  <a:gd name="T0" fmla="*/ 6 w 76"/>
                  <a:gd name="T1" fmla="*/ 96 h 96"/>
                  <a:gd name="T2" fmla="*/ 6 w 76"/>
                  <a:gd name="T3" fmla="*/ 92 h 96"/>
                  <a:gd name="T4" fmla="*/ 12 w 76"/>
                  <a:gd name="T5" fmla="*/ 89 h 96"/>
                  <a:gd name="T6" fmla="*/ 13 w 76"/>
                  <a:gd name="T7" fmla="*/ 88 h 96"/>
                  <a:gd name="T8" fmla="*/ 13 w 76"/>
                  <a:gd name="T9" fmla="*/ 80 h 96"/>
                  <a:gd name="T10" fmla="*/ 14 w 76"/>
                  <a:gd name="T11" fmla="*/ 68 h 96"/>
                  <a:gd name="T12" fmla="*/ 14 w 76"/>
                  <a:gd name="T13" fmla="*/ 32 h 96"/>
                  <a:gd name="T14" fmla="*/ 13 w 76"/>
                  <a:gd name="T15" fmla="*/ 14 h 96"/>
                  <a:gd name="T16" fmla="*/ 12 w 76"/>
                  <a:gd name="T17" fmla="*/ 6 h 96"/>
                  <a:gd name="T18" fmla="*/ 10 w 76"/>
                  <a:gd name="T19" fmla="*/ 5 h 96"/>
                  <a:gd name="T20" fmla="*/ 0 w 76"/>
                  <a:gd name="T21" fmla="*/ 4 h 96"/>
                  <a:gd name="T22" fmla="*/ 0 w 76"/>
                  <a:gd name="T23" fmla="*/ 0 h 96"/>
                  <a:gd name="T24" fmla="*/ 21 w 76"/>
                  <a:gd name="T25" fmla="*/ 0 h 96"/>
                  <a:gd name="T26" fmla="*/ 41 w 76"/>
                  <a:gd name="T27" fmla="*/ 0 h 96"/>
                  <a:gd name="T28" fmla="*/ 41 w 76"/>
                  <a:gd name="T29" fmla="*/ 4 h 96"/>
                  <a:gd name="T30" fmla="*/ 31 w 76"/>
                  <a:gd name="T31" fmla="*/ 5 h 96"/>
                  <a:gd name="T32" fmla="*/ 29 w 76"/>
                  <a:gd name="T33" fmla="*/ 6 h 96"/>
                  <a:gd name="T34" fmla="*/ 28 w 76"/>
                  <a:gd name="T35" fmla="*/ 13 h 96"/>
                  <a:gd name="T36" fmla="*/ 27 w 76"/>
                  <a:gd name="T37" fmla="*/ 32 h 96"/>
                  <a:gd name="T38" fmla="*/ 27 w 76"/>
                  <a:gd name="T39" fmla="*/ 78 h 96"/>
                  <a:gd name="T40" fmla="*/ 28 w 76"/>
                  <a:gd name="T41" fmla="*/ 89 h 96"/>
                  <a:gd name="T42" fmla="*/ 39 w 76"/>
                  <a:gd name="T43" fmla="*/ 90 h 96"/>
                  <a:gd name="T44" fmla="*/ 67 w 76"/>
                  <a:gd name="T45" fmla="*/ 87 h 96"/>
                  <a:gd name="T46" fmla="*/ 69 w 76"/>
                  <a:gd name="T47" fmla="*/ 82 h 96"/>
                  <a:gd name="T48" fmla="*/ 72 w 76"/>
                  <a:gd name="T49" fmla="*/ 71 h 96"/>
                  <a:gd name="T50" fmla="*/ 76 w 76"/>
                  <a:gd name="T51" fmla="*/ 71 h 96"/>
                  <a:gd name="T52" fmla="*/ 73 w 76"/>
                  <a:gd name="T53" fmla="*/ 95 h 96"/>
                  <a:gd name="T54" fmla="*/ 69 w 76"/>
                  <a:gd name="T55" fmla="*/ 96 h 96"/>
                  <a:gd name="T56" fmla="*/ 57 w 76"/>
                  <a:gd name="T57" fmla="*/ 96 h 96"/>
                  <a:gd name="T58" fmla="*/ 20 w 76"/>
                  <a:gd name="T59" fmla="*/ 95 h 96"/>
                  <a:gd name="T60" fmla="*/ 6 w 76"/>
                  <a:gd name="T61"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6" h="96">
                    <a:moveTo>
                      <a:pt x="6" y="96"/>
                    </a:moveTo>
                    <a:cubicBezTo>
                      <a:pt x="6" y="92"/>
                      <a:pt x="6" y="92"/>
                      <a:pt x="6" y="92"/>
                    </a:cubicBezTo>
                    <a:cubicBezTo>
                      <a:pt x="9" y="91"/>
                      <a:pt x="11" y="90"/>
                      <a:pt x="12" y="89"/>
                    </a:cubicBezTo>
                    <a:cubicBezTo>
                      <a:pt x="12" y="89"/>
                      <a:pt x="12" y="88"/>
                      <a:pt x="13" y="88"/>
                    </a:cubicBezTo>
                    <a:cubicBezTo>
                      <a:pt x="13" y="86"/>
                      <a:pt x="13" y="84"/>
                      <a:pt x="13" y="80"/>
                    </a:cubicBezTo>
                    <a:cubicBezTo>
                      <a:pt x="14" y="73"/>
                      <a:pt x="14" y="70"/>
                      <a:pt x="14" y="68"/>
                    </a:cubicBezTo>
                    <a:cubicBezTo>
                      <a:pt x="14" y="32"/>
                      <a:pt x="14" y="32"/>
                      <a:pt x="14" y="32"/>
                    </a:cubicBezTo>
                    <a:cubicBezTo>
                      <a:pt x="14" y="26"/>
                      <a:pt x="14" y="20"/>
                      <a:pt x="13" y="14"/>
                    </a:cubicBezTo>
                    <a:cubicBezTo>
                      <a:pt x="13" y="10"/>
                      <a:pt x="13" y="7"/>
                      <a:pt x="12" y="6"/>
                    </a:cubicBezTo>
                    <a:cubicBezTo>
                      <a:pt x="12" y="6"/>
                      <a:pt x="11" y="5"/>
                      <a:pt x="10" y="5"/>
                    </a:cubicBezTo>
                    <a:cubicBezTo>
                      <a:pt x="9" y="4"/>
                      <a:pt x="5" y="4"/>
                      <a:pt x="0" y="4"/>
                    </a:cubicBezTo>
                    <a:cubicBezTo>
                      <a:pt x="0" y="0"/>
                      <a:pt x="0" y="0"/>
                      <a:pt x="0" y="0"/>
                    </a:cubicBezTo>
                    <a:cubicBezTo>
                      <a:pt x="11" y="0"/>
                      <a:pt x="18" y="0"/>
                      <a:pt x="21" y="0"/>
                    </a:cubicBezTo>
                    <a:cubicBezTo>
                      <a:pt x="24" y="0"/>
                      <a:pt x="31" y="0"/>
                      <a:pt x="41" y="0"/>
                    </a:cubicBezTo>
                    <a:cubicBezTo>
                      <a:pt x="41" y="4"/>
                      <a:pt x="41" y="4"/>
                      <a:pt x="41" y="4"/>
                    </a:cubicBezTo>
                    <a:cubicBezTo>
                      <a:pt x="36" y="4"/>
                      <a:pt x="32" y="4"/>
                      <a:pt x="31" y="5"/>
                    </a:cubicBezTo>
                    <a:cubicBezTo>
                      <a:pt x="30" y="5"/>
                      <a:pt x="29" y="6"/>
                      <a:pt x="29" y="6"/>
                    </a:cubicBezTo>
                    <a:cubicBezTo>
                      <a:pt x="28" y="7"/>
                      <a:pt x="28" y="9"/>
                      <a:pt x="28" y="13"/>
                    </a:cubicBezTo>
                    <a:cubicBezTo>
                      <a:pt x="27" y="14"/>
                      <a:pt x="27" y="20"/>
                      <a:pt x="27" y="32"/>
                    </a:cubicBezTo>
                    <a:cubicBezTo>
                      <a:pt x="27" y="78"/>
                      <a:pt x="27" y="78"/>
                      <a:pt x="27" y="78"/>
                    </a:cubicBezTo>
                    <a:cubicBezTo>
                      <a:pt x="27" y="82"/>
                      <a:pt x="27" y="86"/>
                      <a:pt x="28" y="89"/>
                    </a:cubicBezTo>
                    <a:cubicBezTo>
                      <a:pt x="33" y="89"/>
                      <a:pt x="33" y="90"/>
                      <a:pt x="39" y="90"/>
                    </a:cubicBezTo>
                    <a:cubicBezTo>
                      <a:pt x="52" y="90"/>
                      <a:pt x="62" y="89"/>
                      <a:pt x="67" y="87"/>
                    </a:cubicBezTo>
                    <a:cubicBezTo>
                      <a:pt x="68" y="86"/>
                      <a:pt x="68" y="84"/>
                      <a:pt x="69" y="82"/>
                    </a:cubicBezTo>
                    <a:cubicBezTo>
                      <a:pt x="72" y="71"/>
                      <a:pt x="72" y="71"/>
                      <a:pt x="72" y="71"/>
                    </a:cubicBezTo>
                    <a:cubicBezTo>
                      <a:pt x="76" y="71"/>
                      <a:pt x="76" y="71"/>
                      <a:pt x="76" y="71"/>
                    </a:cubicBezTo>
                    <a:cubicBezTo>
                      <a:pt x="75" y="78"/>
                      <a:pt x="74" y="86"/>
                      <a:pt x="73" y="95"/>
                    </a:cubicBezTo>
                    <a:cubicBezTo>
                      <a:pt x="71" y="95"/>
                      <a:pt x="70" y="95"/>
                      <a:pt x="69" y="96"/>
                    </a:cubicBezTo>
                    <a:cubicBezTo>
                      <a:pt x="66" y="96"/>
                      <a:pt x="63" y="96"/>
                      <a:pt x="57" y="96"/>
                    </a:cubicBezTo>
                    <a:cubicBezTo>
                      <a:pt x="20" y="95"/>
                      <a:pt x="20" y="95"/>
                      <a:pt x="20" y="95"/>
                    </a:cubicBezTo>
                    <a:cubicBezTo>
                      <a:pt x="15" y="95"/>
                      <a:pt x="11" y="95"/>
                      <a:pt x="6" y="96"/>
                    </a:cubicBezTo>
                    <a:close/>
                  </a:path>
                </a:pathLst>
              </a:custGeom>
              <a:grpFill/>
              <a:ln>
                <a:noFill/>
              </a:ln>
              <a:extLst/>
            </p:spPr>
            <p:txBody>
              <a:bodyPr/>
              <a:lstStyle/>
              <a:p>
                <a:endParaRPr lang="en-US" dirty="0"/>
              </a:p>
            </p:txBody>
          </p:sp>
          <p:sp>
            <p:nvSpPr>
              <p:cNvPr id="36" name="Freeform 11"/>
              <p:cNvSpPr>
                <a:spLocks noChangeAspect="1" noEditPoints="1"/>
              </p:cNvSpPr>
              <p:nvPr userDrawn="1"/>
            </p:nvSpPr>
            <p:spPr bwMode="auto">
              <a:xfrm>
                <a:off x="276225" y="6405563"/>
                <a:ext cx="34925" cy="79375"/>
              </a:xfrm>
              <a:custGeom>
                <a:avLst/>
                <a:gdLst>
                  <a:gd name="T0" fmla="*/ 42 w 42"/>
                  <a:gd name="T1" fmla="*/ 91 h 96"/>
                  <a:gd name="T2" fmla="*/ 42 w 42"/>
                  <a:gd name="T3" fmla="*/ 96 h 96"/>
                  <a:gd name="T4" fmla="*/ 22 w 42"/>
                  <a:gd name="T5" fmla="*/ 95 h 96"/>
                  <a:gd name="T6" fmla="*/ 0 w 42"/>
                  <a:gd name="T7" fmla="*/ 96 h 96"/>
                  <a:gd name="T8" fmla="*/ 0 w 42"/>
                  <a:gd name="T9" fmla="*/ 91 h 96"/>
                  <a:gd name="T10" fmla="*/ 10 w 42"/>
                  <a:gd name="T11" fmla="*/ 91 h 96"/>
                  <a:gd name="T12" fmla="*/ 13 w 42"/>
                  <a:gd name="T13" fmla="*/ 89 h 96"/>
                  <a:gd name="T14" fmla="*/ 14 w 42"/>
                  <a:gd name="T15" fmla="*/ 83 h 96"/>
                  <a:gd name="T16" fmla="*/ 14 w 42"/>
                  <a:gd name="T17" fmla="*/ 63 h 96"/>
                  <a:gd name="T18" fmla="*/ 14 w 42"/>
                  <a:gd name="T19" fmla="*/ 32 h 96"/>
                  <a:gd name="T20" fmla="*/ 14 w 42"/>
                  <a:gd name="T21" fmla="*/ 14 h 96"/>
                  <a:gd name="T22" fmla="*/ 13 w 42"/>
                  <a:gd name="T23" fmla="*/ 6 h 96"/>
                  <a:gd name="T24" fmla="*/ 10 w 42"/>
                  <a:gd name="T25" fmla="*/ 5 h 96"/>
                  <a:gd name="T26" fmla="*/ 0 w 42"/>
                  <a:gd name="T27" fmla="*/ 4 h 96"/>
                  <a:gd name="T28" fmla="*/ 0 w 42"/>
                  <a:gd name="T29" fmla="*/ 0 h 96"/>
                  <a:gd name="T30" fmla="*/ 21 w 42"/>
                  <a:gd name="T31" fmla="*/ 0 h 96"/>
                  <a:gd name="T32" fmla="*/ 42 w 42"/>
                  <a:gd name="T33" fmla="*/ 0 h 96"/>
                  <a:gd name="T34" fmla="*/ 42 w 42"/>
                  <a:gd name="T35" fmla="*/ 4 h 96"/>
                  <a:gd name="T36" fmla="*/ 32 w 42"/>
                  <a:gd name="T37" fmla="*/ 5 h 96"/>
                  <a:gd name="T38" fmla="*/ 29 w 42"/>
                  <a:gd name="T39" fmla="*/ 6 h 96"/>
                  <a:gd name="T40" fmla="*/ 28 w 42"/>
                  <a:gd name="T41" fmla="*/ 13 h 96"/>
                  <a:gd name="T42" fmla="*/ 28 w 42"/>
                  <a:gd name="T43" fmla="*/ 32 h 96"/>
                  <a:gd name="T44" fmla="*/ 28 w 42"/>
                  <a:gd name="T45" fmla="*/ 63 h 96"/>
                  <a:gd name="T46" fmla="*/ 28 w 42"/>
                  <a:gd name="T47" fmla="*/ 81 h 96"/>
                  <a:gd name="T48" fmla="*/ 29 w 42"/>
                  <a:gd name="T49" fmla="*/ 89 h 96"/>
                  <a:gd name="T50" fmla="*/ 32 w 42"/>
                  <a:gd name="T51" fmla="*/ 91 h 96"/>
                  <a:gd name="T52" fmla="*/ 42 w 42"/>
                  <a:gd name="T53" fmla="*/ 91 h 96"/>
                  <a:gd name="T54" fmla="*/ 28 w 42"/>
                  <a:gd name="T55" fmla="*/ 13 h 96"/>
                  <a:gd name="T56" fmla="*/ 28 w 42"/>
                  <a:gd name="T57" fmla="*/ 32 h 96"/>
                  <a:gd name="T58" fmla="*/ 28 w 42"/>
                  <a:gd name="T59" fmla="*/ 63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2" h="96">
                    <a:moveTo>
                      <a:pt x="42" y="91"/>
                    </a:moveTo>
                    <a:cubicBezTo>
                      <a:pt x="42" y="96"/>
                      <a:pt x="42" y="96"/>
                      <a:pt x="42" y="96"/>
                    </a:cubicBezTo>
                    <a:cubicBezTo>
                      <a:pt x="32" y="95"/>
                      <a:pt x="25" y="95"/>
                      <a:pt x="22" y="95"/>
                    </a:cubicBezTo>
                    <a:cubicBezTo>
                      <a:pt x="0" y="96"/>
                      <a:pt x="0" y="96"/>
                      <a:pt x="0" y="96"/>
                    </a:cubicBezTo>
                    <a:cubicBezTo>
                      <a:pt x="0" y="91"/>
                      <a:pt x="0" y="91"/>
                      <a:pt x="0" y="91"/>
                    </a:cubicBezTo>
                    <a:cubicBezTo>
                      <a:pt x="6" y="91"/>
                      <a:pt x="9" y="91"/>
                      <a:pt x="10" y="91"/>
                    </a:cubicBezTo>
                    <a:cubicBezTo>
                      <a:pt x="12" y="90"/>
                      <a:pt x="12" y="90"/>
                      <a:pt x="13" y="89"/>
                    </a:cubicBezTo>
                    <a:cubicBezTo>
                      <a:pt x="13" y="88"/>
                      <a:pt x="14" y="86"/>
                      <a:pt x="14" y="83"/>
                    </a:cubicBezTo>
                    <a:cubicBezTo>
                      <a:pt x="14" y="82"/>
                      <a:pt x="14" y="75"/>
                      <a:pt x="14" y="63"/>
                    </a:cubicBezTo>
                    <a:cubicBezTo>
                      <a:pt x="14" y="32"/>
                      <a:pt x="14" y="32"/>
                      <a:pt x="14" y="32"/>
                    </a:cubicBezTo>
                    <a:cubicBezTo>
                      <a:pt x="14" y="26"/>
                      <a:pt x="14" y="20"/>
                      <a:pt x="14" y="14"/>
                    </a:cubicBezTo>
                    <a:cubicBezTo>
                      <a:pt x="14" y="10"/>
                      <a:pt x="13" y="7"/>
                      <a:pt x="13" y="6"/>
                    </a:cubicBezTo>
                    <a:cubicBezTo>
                      <a:pt x="12" y="6"/>
                      <a:pt x="12" y="5"/>
                      <a:pt x="10" y="5"/>
                    </a:cubicBezTo>
                    <a:cubicBezTo>
                      <a:pt x="9" y="4"/>
                      <a:pt x="6" y="4"/>
                      <a:pt x="0" y="4"/>
                    </a:cubicBezTo>
                    <a:cubicBezTo>
                      <a:pt x="0" y="0"/>
                      <a:pt x="0" y="0"/>
                      <a:pt x="0" y="0"/>
                    </a:cubicBezTo>
                    <a:cubicBezTo>
                      <a:pt x="9" y="0"/>
                      <a:pt x="16" y="0"/>
                      <a:pt x="21" y="0"/>
                    </a:cubicBezTo>
                    <a:cubicBezTo>
                      <a:pt x="26" y="0"/>
                      <a:pt x="33" y="0"/>
                      <a:pt x="42" y="0"/>
                    </a:cubicBezTo>
                    <a:cubicBezTo>
                      <a:pt x="42" y="4"/>
                      <a:pt x="42" y="4"/>
                      <a:pt x="42" y="4"/>
                    </a:cubicBezTo>
                    <a:cubicBezTo>
                      <a:pt x="36" y="4"/>
                      <a:pt x="33" y="4"/>
                      <a:pt x="32" y="5"/>
                    </a:cubicBezTo>
                    <a:cubicBezTo>
                      <a:pt x="30" y="5"/>
                      <a:pt x="30" y="6"/>
                      <a:pt x="29" y="6"/>
                    </a:cubicBezTo>
                    <a:cubicBezTo>
                      <a:pt x="29" y="7"/>
                      <a:pt x="28" y="9"/>
                      <a:pt x="28" y="13"/>
                    </a:cubicBezTo>
                    <a:cubicBezTo>
                      <a:pt x="28" y="14"/>
                      <a:pt x="28" y="20"/>
                      <a:pt x="28" y="32"/>
                    </a:cubicBezTo>
                    <a:cubicBezTo>
                      <a:pt x="28" y="63"/>
                      <a:pt x="28" y="63"/>
                      <a:pt x="28" y="63"/>
                    </a:cubicBezTo>
                    <a:cubicBezTo>
                      <a:pt x="28" y="69"/>
                      <a:pt x="28" y="75"/>
                      <a:pt x="28" y="81"/>
                    </a:cubicBezTo>
                    <a:cubicBezTo>
                      <a:pt x="28" y="86"/>
                      <a:pt x="28" y="88"/>
                      <a:pt x="29" y="89"/>
                    </a:cubicBezTo>
                    <a:cubicBezTo>
                      <a:pt x="29" y="90"/>
                      <a:pt x="30" y="90"/>
                      <a:pt x="32" y="91"/>
                    </a:cubicBezTo>
                    <a:cubicBezTo>
                      <a:pt x="33" y="91"/>
                      <a:pt x="36" y="91"/>
                      <a:pt x="42" y="91"/>
                    </a:cubicBezTo>
                    <a:close/>
                    <a:moveTo>
                      <a:pt x="28" y="13"/>
                    </a:moveTo>
                    <a:cubicBezTo>
                      <a:pt x="28" y="14"/>
                      <a:pt x="28" y="20"/>
                      <a:pt x="28" y="32"/>
                    </a:cubicBezTo>
                    <a:cubicBezTo>
                      <a:pt x="28" y="63"/>
                      <a:pt x="28" y="63"/>
                      <a:pt x="28" y="63"/>
                    </a:cubicBezTo>
                  </a:path>
                </a:pathLst>
              </a:custGeom>
              <a:grpFill/>
              <a:ln>
                <a:noFill/>
              </a:ln>
              <a:extLst/>
            </p:spPr>
            <p:txBody>
              <a:bodyPr/>
              <a:lstStyle/>
              <a:p>
                <a:endParaRPr lang="en-US" dirty="0"/>
              </a:p>
            </p:txBody>
          </p:sp>
          <p:sp>
            <p:nvSpPr>
              <p:cNvPr id="37" name="Freeform 12"/>
              <p:cNvSpPr>
                <a:spLocks noChangeAspect="1"/>
              </p:cNvSpPr>
              <p:nvPr userDrawn="1"/>
            </p:nvSpPr>
            <p:spPr bwMode="auto">
              <a:xfrm>
                <a:off x="323850" y="6405563"/>
                <a:ext cx="90488" cy="80963"/>
              </a:xfrm>
              <a:custGeom>
                <a:avLst/>
                <a:gdLst>
                  <a:gd name="T0" fmla="*/ 0 w 111"/>
                  <a:gd name="T1" fmla="*/ 96 h 98"/>
                  <a:gd name="T2" fmla="*/ 0 w 111"/>
                  <a:gd name="T3" fmla="*/ 91 h 98"/>
                  <a:gd name="T4" fmla="*/ 10 w 111"/>
                  <a:gd name="T5" fmla="*/ 90 h 98"/>
                  <a:gd name="T6" fmla="*/ 11 w 111"/>
                  <a:gd name="T7" fmla="*/ 89 h 98"/>
                  <a:gd name="T8" fmla="*/ 12 w 111"/>
                  <a:gd name="T9" fmla="*/ 82 h 98"/>
                  <a:gd name="T10" fmla="*/ 13 w 111"/>
                  <a:gd name="T11" fmla="*/ 67 h 98"/>
                  <a:gd name="T12" fmla="*/ 13 w 111"/>
                  <a:gd name="T13" fmla="*/ 12 h 98"/>
                  <a:gd name="T14" fmla="*/ 13 w 111"/>
                  <a:gd name="T15" fmla="*/ 9 h 98"/>
                  <a:gd name="T16" fmla="*/ 10 w 111"/>
                  <a:gd name="T17" fmla="*/ 6 h 98"/>
                  <a:gd name="T18" fmla="*/ 7 w 111"/>
                  <a:gd name="T19" fmla="*/ 4 h 98"/>
                  <a:gd name="T20" fmla="*/ 0 w 111"/>
                  <a:gd name="T21" fmla="*/ 4 h 98"/>
                  <a:gd name="T22" fmla="*/ 0 w 111"/>
                  <a:gd name="T23" fmla="*/ 0 h 98"/>
                  <a:gd name="T24" fmla="*/ 15 w 111"/>
                  <a:gd name="T25" fmla="*/ 0 h 98"/>
                  <a:gd name="T26" fmla="*/ 26 w 111"/>
                  <a:gd name="T27" fmla="*/ 0 h 98"/>
                  <a:gd name="T28" fmla="*/ 34 w 111"/>
                  <a:gd name="T29" fmla="*/ 11 h 98"/>
                  <a:gd name="T30" fmla="*/ 49 w 111"/>
                  <a:gd name="T31" fmla="*/ 28 h 98"/>
                  <a:gd name="T32" fmla="*/ 70 w 111"/>
                  <a:gd name="T33" fmla="*/ 52 h 98"/>
                  <a:gd name="T34" fmla="*/ 86 w 111"/>
                  <a:gd name="T35" fmla="*/ 71 h 98"/>
                  <a:gd name="T36" fmla="*/ 92 w 111"/>
                  <a:gd name="T37" fmla="*/ 78 h 98"/>
                  <a:gd name="T38" fmla="*/ 92 w 111"/>
                  <a:gd name="T39" fmla="*/ 29 h 98"/>
                  <a:gd name="T40" fmla="*/ 92 w 111"/>
                  <a:gd name="T41" fmla="*/ 13 h 98"/>
                  <a:gd name="T42" fmla="*/ 91 w 111"/>
                  <a:gd name="T43" fmla="*/ 6 h 98"/>
                  <a:gd name="T44" fmla="*/ 90 w 111"/>
                  <a:gd name="T45" fmla="*/ 5 h 98"/>
                  <a:gd name="T46" fmla="*/ 80 w 111"/>
                  <a:gd name="T47" fmla="*/ 4 h 98"/>
                  <a:gd name="T48" fmla="*/ 80 w 111"/>
                  <a:gd name="T49" fmla="*/ 0 h 98"/>
                  <a:gd name="T50" fmla="*/ 97 w 111"/>
                  <a:gd name="T51" fmla="*/ 0 h 98"/>
                  <a:gd name="T52" fmla="*/ 111 w 111"/>
                  <a:gd name="T53" fmla="*/ 0 h 98"/>
                  <a:gd name="T54" fmla="*/ 111 w 111"/>
                  <a:gd name="T55" fmla="*/ 4 h 98"/>
                  <a:gd name="T56" fmla="*/ 102 w 111"/>
                  <a:gd name="T57" fmla="*/ 5 h 98"/>
                  <a:gd name="T58" fmla="*/ 100 w 111"/>
                  <a:gd name="T59" fmla="*/ 6 h 98"/>
                  <a:gd name="T60" fmla="*/ 99 w 111"/>
                  <a:gd name="T61" fmla="*/ 13 h 98"/>
                  <a:gd name="T62" fmla="*/ 99 w 111"/>
                  <a:gd name="T63" fmla="*/ 29 h 98"/>
                  <a:gd name="T64" fmla="*/ 99 w 111"/>
                  <a:gd name="T65" fmla="*/ 61 h 98"/>
                  <a:gd name="T66" fmla="*/ 99 w 111"/>
                  <a:gd name="T67" fmla="*/ 98 h 98"/>
                  <a:gd name="T68" fmla="*/ 92 w 111"/>
                  <a:gd name="T69" fmla="*/ 98 h 98"/>
                  <a:gd name="T70" fmla="*/ 91 w 111"/>
                  <a:gd name="T71" fmla="*/ 96 h 98"/>
                  <a:gd name="T72" fmla="*/ 89 w 111"/>
                  <a:gd name="T73" fmla="*/ 95 h 98"/>
                  <a:gd name="T74" fmla="*/ 87 w 111"/>
                  <a:gd name="T75" fmla="*/ 93 h 98"/>
                  <a:gd name="T76" fmla="*/ 78 w 111"/>
                  <a:gd name="T77" fmla="*/ 83 h 98"/>
                  <a:gd name="T78" fmla="*/ 69 w 111"/>
                  <a:gd name="T79" fmla="*/ 72 h 98"/>
                  <a:gd name="T80" fmla="*/ 19 w 111"/>
                  <a:gd name="T81" fmla="*/ 14 h 98"/>
                  <a:gd name="T82" fmla="*/ 19 w 111"/>
                  <a:gd name="T83" fmla="*/ 66 h 98"/>
                  <a:gd name="T84" fmla="*/ 20 w 111"/>
                  <a:gd name="T85" fmla="*/ 82 h 98"/>
                  <a:gd name="T86" fmla="*/ 20 w 111"/>
                  <a:gd name="T87" fmla="*/ 89 h 98"/>
                  <a:gd name="T88" fmla="*/ 22 w 111"/>
                  <a:gd name="T89" fmla="*/ 90 h 98"/>
                  <a:gd name="T90" fmla="*/ 32 w 111"/>
                  <a:gd name="T91" fmla="*/ 91 h 98"/>
                  <a:gd name="T92" fmla="*/ 32 w 111"/>
                  <a:gd name="T93" fmla="*/ 96 h 98"/>
                  <a:gd name="T94" fmla="*/ 18 w 111"/>
                  <a:gd name="T95" fmla="*/ 95 h 98"/>
                  <a:gd name="T96" fmla="*/ 0 w 111"/>
                  <a:gd name="T97" fmla="*/ 96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1" h="98">
                    <a:moveTo>
                      <a:pt x="0" y="96"/>
                    </a:moveTo>
                    <a:cubicBezTo>
                      <a:pt x="0" y="91"/>
                      <a:pt x="0" y="91"/>
                      <a:pt x="0" y="91"/>
                    </a:cubicBezTo>
                    <a:cubicBezTo>
                      <a:pt x="5" y="91"/>
                      <a:pt x="8" y="91"/>
                      <a:pt x="10" y="90"/>
                    </a:cubicBezTo>
                    <a:cubicBezTo>
                      <a:pt x="11" y="90"/>
                      <a:pt x="11" y="90"/>
                      <a:pt x="11" y="89"/>
                    </a:cubicBezTo>
                    <a:cubicBezTo>
                      <a:pt x="12" y="88"/>
                      <a:pt x="12" y="86"/>
                      <a:pt x="12" y="82"/>
                    </a:cubicBezTo>
                    <a:cubicBezTo>
                      <a:pt x="13" y="76"/>
                      <a:pt x="13" y="71"/>
                      <a:pt x="13" y="67"/>
                    </a:cubicBezTo>
                    <a:cubicBezTo>
                      <a:pt x="13" y="12"/>
                      <a:pt x="13" y="12"/>
                      <a:pt x="13" y="12"/>
                    </a:cubicBezTo>
                    <a:cubicBezTo>
                      <a:pt x="13" y="10"/>
                      <a:pt x="13" y="9"/>
                      <a:pt x="13" y="9"/>
                    </a:cubicBezTo>
                    <a:cubicBezTo>
                      <a:pt x="12" y="8"/>
                      <a:pt x="11" y="7"/>
                      <a:pt x="10" y="6"/>
                    </a:cubicBezTo>
                    <a:cubicBezTo>
                      <a:pt x="9" y="5"/>
                      <a:pt x="8" y="5"/>
                      <a:pt x="7" y="4"/>
                    </a:cubicBezTo>
                    <a:cubicBezTo>
                      <a:pt x="6" y="4"/>
                      <a:pt x="3" y="4"/>
                      <a:pt x="0" y="4"/>
                    </a:cubicBezTo>
                    <a:cubicBezTo>
                      <a:pt x="0" y="0"/>
                      <a:pt x="0" y="0"/>
                      <a:pt x="0" y="0"/>
                    </a:cubicBezTo>
                    <a:cubicBezTo>
                      <a:pt x="8" y="0"/>
                      <a:pt x="13" y="0"/>
                      <a:pt x="15" y="0"/>
                    </a:cubicBezTo>
                    <a:cubicBezTo>
                      <a:pt x="19" y="0"/>
                      <a:pt x="22" y="0"/>
                      <a:pt x="26" y="0"/>
                    </a:cubicBezTo>
                    <a:cubicBezTo>
                      <a:pt x="30" y="5"/>
                      <a:pt x="32" y="8"/>
                      <a:pt x="34" y="11"/>
                    </a:cubicBezTo>
                    <a:cubicBezTo>
                      <a:pt x="49" y="28"/>
                      <a:pt x="49" y="28"/>
                      <a:pt x="49" y="28"/>
                    </a:cubicBezTo>
                    <a:cubicBezTo>
                      <a:pt x="70" y="52"/>
                      <a:pt x="70" y="52"/>
                      <a:pt x="70" y="52"/>
                    </a:cubicBezTo>
                    <a:cubicBezTo>
                      <a:pt x="76" y="60"/>
                      <a:pt x="82" y="66"/>
                      <a:pt x="86" y="71"/>
                    </a:cubicBezTo>
                    <a:cubicBezTo>
                      <a:pt x="88" y="74"/>
                      <a:pt x="91" y="76"/>
                      <a:pt x="92" y="78"/>
                    </a:cubicBezTo>
                    <a:cubicBezTo>
                      <a:pt x="92" y="29"/>
                      <a:pt x="92" y="29"/>
                      <a:pt x="92" y="29"/>
                    </a:cubicBezTo>
                    <a:cubicBezTo>
                      <a:pt x="92" y="24"/>
                      <a:pt x="92" y="19"/>
                      <a:pt x="92" y="13"/>
                    </a:cubicBezTo>
                    <a:cubicBezTo>
                      <a:pt x="92" y="9"/>
                      <a:pt x="91" y="7"/>
                      <a:pt x="91" y="6"/>
                    </a:cubicBezTo>
                    <a:cubicBezTo>
                      <a:pt x="91" y="6"/>
                      <a:pt x="90" y="5"/>
                      <a:pt x="90" y="5"/>
                    </a:cubicBezTo>
                    <a:cubicBezTo>
                      <a:pt x="88" y="4"/>
                      <a:pt x="85" y="4"/>
                      <a:pt x="80" y="4"/>
                    </a:cubicBezTo>
                    <a:cubicBezTo>
                      <a:pt x="80" y="0"/>
                      <a:pt x="80" y="0"/>
                      <a:pt x="80" y="0"/>
                    </a:cubicBezTo>
                    <a:cubicBezTo>
                      <a:pt x="85" y="0"/>
                      <a:pt x="91" y="0"/>
                      <a:pt x="97" y="0"/>
                    </a:cubicBezTo>
                    <a:cubicBezTo>
                      <a:pt x="102" y="0"/>
                      <a:pt x="107" y="0"/>
                      <a:pt x="111" y="0"/>
                    </a:cubicBezTo>
                    <a:cubicBezTo>
                      <a:pt x="111" y="4"/>
                      <a:pt x="111" y="4"/>
                      <a:pt x="111" y="4"/>
                    </a:cubicBezTo>
                    <a:cubicBezTo>
                      <a:pt x="106" y="4"/>
                      <a:pt x="103" y="4"/>
                      <a:pt x="102" y="5"/>
                    </a:cubicBezTo>
                    <a:cubicBezTo>
                      <a:pt x="101" y="5"/>
                      <a:pt x="101" y="6"/>
                      <a:pt x="100" y="6"/>
                    </a:cubicBezTo>
                    <a:cubicBezTo>
                      <a:pt x="100" y="7"/>
                      <a:pt x="99" y="10"/>
                      <a:pt x="99" y="13"/>
                    </a:cubicBezTo>
                    <a:cubicBezTo>
                      <a:pt x="99" y="19"/>
                      <a:pt x="99" y="24"/>
                      <a:pt x="99" y="29"/>
                    </a:cubicBezTo>
                    <a:cubicBezTo>
                      <a:pt x="99" y="61"/>
                      <a:pt x="99" y="61"/>
                      <a:pt x="99" y="61"/>
                    </a:cubicBezTo>
                    <a:cubicBezTo>
                      <a:pt x="99" y="68"/>
                      <a:pt x="99" y="80"/>
                      <a:pt x="99" y="98"/>
                    </a:cubicBezTo>
                    <a:cubicBezTo>
                      <a:pt x="92" y="98"/>
                      <a:pt x="92" y="98"/>
                      <a:pt x="92" y="98"/>
                    </a:cubicBezTo>
                    <a:cubicBezTo>
                      <a:pt x="91" y="96"/>
                      <a:pt x="91" y="96"/>
                      <a:pt x="91" y="96"/>
                    </a:cubicBezTo>
                    <a:cubicBezTo>
                      <a:pt x="90" y="96"/>
                      <a:pt x="90" y="95"/>
                      <a:pt x="89" y="95"/>
                    </a:cubicBezTo>
                    <a:cubicBezTo>
                      <a:pt x="89" y="95"/>
                      <a:pt x="88" y="94"/>
                      <a:pt x="87" y="93"/>
                    </a:cubicBezTo>
                    <a:cubicBezTo>
                      <a:pt x="83" y="88"/>
                      <a:pt x="80" y="85"/>
                      <a:pt x="78" y="83"/>
                    </a:cubicBezTo>
                    <a:cubicBezTo>
                      <a:pt x="69" y="72"/>
                      <a:pt x="69" y="72"/>
                      <a:pt x="69" y="72"/>
                    </a:cubicBezTo>
                    <a:cubicBezTo>
                      <a:pt x="19" y="14"/>
                      <a:pt x="19" y="14"/>
                      <a:pt x="19" y="14"/>
                    </a:cubicBezTo>
                    <a:cubicBezTo>
                      <a:pt x="19" y="66"/>
                      <a:pt x="19" y="66"/>
                      <a:pt x="19" y="66"/>
                    </a:cubicBezTo>
                    <a:cubicBezTo>
                      <a:pt x="19" y="71"/>
                      <a:pt x="19" y="76"/>
                      <a:pt x="20" y="82"/>
                    </a:cubicBezTo>
                    <a:cubicBezTo>
                      <a:pt x="20" y="86"/>
                      <a:pt x="20" y="88"/>
                      <a:pt x="20" y="89"/>
                    </a:cubicBezTo>
                    <a:cubicBezTo>
                      <a:pt x="21" y="90"/>
                      <a:pt x="21" y="90"/>
                      <a:pt x="22" y="90"/>
                    </a:cubicBezTo>
                    <a:cubicBezTo>
                      <a:pt x="23" y="91"/>
                      <a:pt x="27" y="91"/>
                      <a:pt x="32" y="91"/>
                    </a:cubicBezTo>
                    <a:cubicBezTo>
                      <a:pt x="32" y="96"/>
                      <a:pt x="32" y="96"/>
                      <a:pt x="32" y="96"/>
                    </a:cubicBezTo>
                    <a:cubicBezTo>
                      <a:pt x="28" y="95"/>
                      <a:pt x="23" y="95"/>
                      <a:pt x="18" y="95"/>
                    </a:cubicBezTo>
                    <a:cubicBezTo>
                      <a:pt x="13" y="95"/>
                      <a:pt x="7" y="95"/>
                      <a:pt x="0" y="96"/>
                    </a:cubicBezTo>
                    <a:close/>
                  </a:path>
                </a:pathLst>
              </a:custGeom>
              <a:grpFill/>
              <a:ln>
                <a:noFill/>
              </a:ln>
              <a:extLst/>
            </p:spPr>
            <p:txBody>
              <a:bodyPr/>
              <a:lstStyle/>
              <a:p>
                <a:endParaRPr lang="en-US" dirty="0"/>
              </a:p>
            </p:txBody>
          </p:sp>
          <p:sp>
            <p:nvSpPr>
              <p:cNvPr id="38" name="Freeform 13"/>
              <p:cNvSpPr>
                <a:spLocks noChangeAspect="1"/>
              </p:cNvSpPr>
              <p:nvPr userDrawn="1"/>
            </p:nvSpPr>
            <p:spPr bwMode="auto">
              <a:xfrm>
                <a:off x="425450" y="6405563"/>
                <a:ext cx="33338" cy="79375"/>
              </a:xfrm>
              <a:custGeom>
                <a:avLst/>
                <a:gdLst>
                  <a:gd name="T0" fmla="*/ 41 w 41"/>
                  <a:gd name="T1" fmla="*/ 91 h 96"/>
                  <a:gd name="T2" fmla="*/ 41 w 41"/>
                  <a:gd name="T3" fmla="*/ 96 h 96"/>
                  <a:gd name="T4" fmla="*/ 21 w 41"/>
                  <a:gd name="T5" fmla="*/ 95 h 96"/>
                  <a:gd name="T6" fmla="*/ 0 w 41"/>
                  <a:gd name="T7" fmla="*/ 96 h 96"/>
                  <a:gd name="T8" fmla="*/ 0 w 41"/>
                  <a:gd name="T9" fmla="*/ 91 h 96"/>
                  <a:gd name="T10" fmla="*/ 10 w 41"/>
                  <a:gd name="T11" fmla="*/ 91 h 96"/>
                  <a:gd name="T12" fmla="*/ 12 w 41"/>
                  <a:gd name="T13" fmla="*/ 89 h 96"/>
                  <a:gd name="T14" fmla="*/ 13 w 41"/>
                  <a:gd name="T15" fmla="*/ 83 h 96"/>
                  <a:gd name="T16" fmla="*/ 14 w 41"/>
                  <a:gd name="T17" fmla="*/ 63 h 96"/>
                  <a:gd name="T18" fmla="*/ 14 w 41"/>
                  <a:gd name="T19" fmla="*/ 32 h 96"/>
                  <a:gd name="T20" fmla="*/ 13 w 41"/>
                  <a:gd name="T21" fmla="*/ 14 h 96"/>
                  <a:gd name="T22" fmla="*/ 12 w 41"/>
                  <a:gd name="T23" fmla="*/ 6 h 96"/>
                  <a:gd name="T24" fmla="*/ 10 w 41"/>
                  <a:gd name="T25" fmla="*/ 5 h 96"/>
                  <a:gd name="T26" fmla="*/ 0 w 41"/>
                  <a:gd name="T27" fmla="*/ 4 h 96"/>
                  <a:gd name="T28" fmla="*/ 0 w 41"/>
                  <a:gd name="T29" fmla="*/ 0 h 96"/>
                  <a:gd name="T30" fmla="*/ 20 w 41"/>
                  <a:gd name="T31" fmla="*/ 0 h 96"/>
                  <a:gd name="T32" fmla="*/ 41 w 41"/>
                  <a:gd name="T33" fmla="*/ 0 h 96"/>
                  <a:gd name="T34" fmla="*/ 41 w 41"/>
                  <a:gd name="T35" fmla="*/ 4 h 96"/>
                  <a:gd name="T36" fmla="*/ 31 w 41"/>
                  <a:gd name="T37" fmla="*/ 5 h 96"/>
                  <a:gd name="T38" fmla="*/ 28 w 41"/>
                  <a:gd name="T39" fmla="*/ 6 h 96"/>
                  <a:gd name="T40" fmla="*/ 27 w 41"/>
                  <a:gd name="T41" fmla="*/ 13 h 96"/>
                  <a:gd name="T42" fmla="*/ 27 w 41"/>
                  <a:gd name="T43" fmla="*/ 32 h 96"/>
                  <a:gd name="T44" fmla="*/ 27 w 41"/>
                  <a:gd name="T45" fmla="*/ 63 h 96"/>
                  <a:gd name="T46" fmla="*/ 27 w 41"/>
                  <a:gd name="T47" fmla="*/ 81 h 96"/>
                  <a:gd name="T48" fmla="*/ 28 w 41"/>
                  <a:gd name="T49" fmla="*/ 89 h 96"/>
                  <a:gd name="T50" fmla="*/ 31 w 41"/>
                  <a:gd name="T51" fmla="*/ 91 h 96"/>
                  <a:gd name="T52" fmla="*/ 41 w 41"/>
                  <a:gd name="T53" fmla="*/ 91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1" h="96">
                    <a:moveTo>
                      <a:pt x="41" y="91"/>
                    </a:moveTo>
                    <a:cubicBezTo>
                      <a:pt x="41" y="96"/>
                      <a:pt x="41" y="96"/>
                      <a:pt x="41" y="96"/>
                    </a:cubicBezTo>
                    <a:cubicBezTo>
                      <a:pt x="31" y="95"/>
                      <a:pt x="24" y="95"/>
                      <a:pt x="21" y="95"/>
                    </a:cubicBezTo>
                    <a:cubicBezTo>
                      <a:pt x="0" y="96"/>
                      <a:pt x="0" y="96"/>
                      <a:pt x="0" y="96"/>
                    </a:cubicBezTo>
                    <a:cubicBezTo>
                      <a:pt x="0" y="91"/>
                      <a:pt x="0" y="91"/>
                      <a:pt x="0" y="91"/>
                    </a:cubicBezTo>
                    <a:cubicBezTo>
                      <a:pt x="5" y="91"/>
                      <a:pt x="8" y="91"/>
                      <a:pt x="10" y="91"/>
                    </a:cubicBezTo>
                    <a:cubicBezTo>
                      <a:pt x="11" y="90"/>
                      <a:pt x="12" y="90"/>
                      <a:pt x="12" y="89"/>
                    </a:cubicBezTo>
                    <a:cubicBezTo>
                      <a:pt x="13" y="88"/>
                      <a:pt x="13" y="86"/>
                      <a:pt x="13" y="83"/>
                    </a:cubicBezTo>
                    <a:cubicBezTo>
                      <a:pt x="13" y="82"/>
                      <a:pt x="13" y="75"/>
                      <a:pt x="14" y="63"/>
                    </a:cubicBezTo>
                    <a:cubicBezTo>
                      <a:pt x="14" y="32"/>
                      <a:pt x="14" y="32"/>
                      <a:pt x="14" y="32"/>
                    </a:cubicBezTo>
                    <a:cubicBezTo>
                      <a:pt x="14" y="26"/>
                      <a:pt x="13" y="20"/>
                      <a:pt x="13" y="14"/>
                    </a:cubicBezTo>
                    <a:cubicBezTo>
                      <a:pt x="13" y="10"/>
                      <a:pt x="13" y="7"/>
                      <a:pt x="12" y="6"/>
                    </a:cubicBezTo>
                    <a:cubicBezTo>
                      <a:pt x="12" y="6"/>
                      <a:pt x="11" y="5"/>
                      <a:pt x="10" y="5"/>
                    </a:cubicBezTo>
                    <a:cubicBezTo>
                      <a:pt x="8" y="4"/>
                      <a:pt x="5" y="4"/>
                      <a:pt x="0" y="4"/>
                    </a:cubicBezTo>
                    <a:cubicBezTo>
                      <a:pt x="0" y="0"/>
                      <a:pt x="0" y="0"/>
                      <a:pt x="0" y="0"/>
                    </a:cubicBezTo>
                    <a:cubicBezTo>
                      <a:pt x="9" y="0"/>
                      <a:pt x="15" y="0"/>
                      <a:pt x="20" y="0"/>
                    </a:cubicBezTo>
                    <a:cubicBezTo>
                      <a:pt x="25" y="0"/>
                      <a:pt x="32" y="0"/>
                      <a:pt x="41" y="0"/>
                    </a:cubicBezTo>
                    <a:cubicBezTo>
                      <a:pt x="41" y="4"/>
                      <a:pt x="41" y="4"/>
                      <a:pt x="41" y="4"/>
                    </a:cubicBezTo>
                    <a:cubicBezTo>
                      <a:pt x="35" y="4"/>
                      <a:pt x="32" y="4"/>
                      <a:pt x="31" y="5"/>
                    </a:cubicBezTo>
                    <a:cubicBezTo>
                      <a:pt x="30" y="5"/>
                      <a:pt x="29" y="6"/>
                      <a:pt x="28" y="6"/>
                    </a:cubicBezTo>
                    <a:cubicBezTo>
                      <a:pt x="28" y="7"/>
                      <a:pt x="27" y="9"/>
                      <a:pt x="27" y="13"/>
                    </a:cubicBezTo>
                    <a:cubicBezTo>
                      <a:pt x="27" y="14"/>
                      <a:pt x="27" y="20"/>
                      <a:pt x="27" y="32"/>
                    </a:cubicBezTo>
                    <a:cubicBezTo>
                      <a:pt x="27" y="63"/>
                      <a:pt x="27" y="63"/>
                      <a:pt x="27" y="63"/>
                    </a:cubicBezTo>
                    <a:cubicBezTo>
                      <a:pt x="27" y="69"/>
                      <a:pt x="27" y="75"/>
                      <a:pt x="27" y="81"/>
                    </a:cubicBezTo>
                    <a:cubicBezTo>
                      <a:pt x="27" y="86"/>
                      <a:pt x="28" y="88"/>
                      <a:pt x="28" y="89"/>
                    </a:cubicBezTo>
                    <a:cubicBezTo>
                      <a:pt x="29" y="90"/>
                      <a:pt x="30" y="90"/>
                      <a:pt x="31" y="91"/>
                    </a:cubicBezTo>
                    <a:cubicBezTo>
                      <a:pt x="32" y="91"/>
                      <a:pt x="35" y="91"/>
                      <a:pt x="41" y="91"/>
                    </a:cubicBezTo>
                    <a:close/>
                  </a:path>
                </a:pathLst>
              </a:custGeom>
              <a:grpFill/>
              <a:ln>
                <a:noFill/>
              </a:ln>
              <a:extLst/>
            </p:spPr>
            <p:txBody>
              <a:bodyPr/>
              <a:lstStyle/>
              <a:p>
                <a:endParaRPr lang="en-US" dirty="0"/>
              </a:p>
            </p:txBody>
          </p:sp>
          <p:sp>
            <p:nvSpPr>
              <p:cNvPr id="39" name="Freeform 14"/>
              <p:cNvSpPr>
                <a:spLocks noChangeAspect="1"/>
              </p:cNvSpPr>
              <p:nvPr userDrawn="1"/>
            </p:nvSpPr>
            <p:spPr bwMode="auto">
              <a:xfrm>
                <a:off x="463550" y="6403975"/>
                <a:ext cx="77788" cy="82550"/>
              </a:xfrm>
              <a:custGeom>
                <a:avLst/>
                <a:gdLst>
                  <a:gd name="T0" fmla="*/ 94 w 94"/>
                  <a:gd name="T1" fmla="*/ 86 h 100"/>
                  <a:gd name="T2" fmla="*/ 91 w 94"/>
                  <a:gd name="T3" fmla="*/ 92 h 100"/>
                  <a:gd name="T4" fmla="*/ 75 w 94"/>
                  <a:gd name="T5" fmla="*/ 98 h 100"/>
                  <a:gd name="T6" fmla="*/ 57 w 94"/>
                  <a:gd name="T7" fmla="*/ 100 h 100"/>
                  <a:gd name="T8" fmla="*/ 37 w 94"/>
                  <a:gd name="T9" fmla="*/ 97 h 100"/>
                  <a:gd name="T10" fmla="*/ 21 w 94"/>
                  <a:gd name="T11" fmla="*/ 89 h 100"/>
                  <a:gd name="T12" fmla="*/ 9 w 94"/>
                  <a:gd name="T13" fmla="*/ 78 h 100"/>
                  <a:gd name="T14" fmla="*/ 2 w 94"/>
                  <a:gd name="T15" fmla="*/ 65 h 100"/>
                  <a:gd name="T16" fmla="*/ 0 w 94"/>
                  <a:gd name="T17" fmla="*/ 50 h 100"/>
                  <a:gd name="T18" fmla="*/ 16 w 94"/>
                  <a:gd name="T19" fmla="*/ 14 h 100"/>
                  <a:gd name="T20" fmla="*/ 59 w 94"/>
                  <a:gd name="T21" fmla="*/ 0 h 100"/>
                  <a:gd name="T22" fmla="*/ 71 w 94"/>
                  <a:gd name="T23" fmla="*/ 1 h 100"/>
                  <a:gd name="T24" fmla="*/ 84 w 94"/>
                  <a:gd name="T25" fmla="*/ 3 h 100"/>
                  <a:gd name="T26" fmla="*/ 94 w 94"/>
                  <a:gd name="T27" fmla="*/ 6 h 100"/>
                  <a:gd name="T28" fmla="*/ 91 w 94"/>
                  <a:gd name="T29" fmla="*/ 13 h 100"/>
                  <a:gd name="T30" fmla="*/ 90 w 94"/>
                  <a:gd name="T31" fmla="*/ 26 h 100"/>
                  <a:gd name="T32" fmla="*/ 85 w 94"/>
                  <a:gd name="T33" fmla="*/ 26 h 100"/>
                  <a:gd name="T34" fmla="*/ 85 w 94"/>
                  <a:gd name="T35" fmla="*/ 18 h 100"/>
                  <a:gd name="T36" fmla="*/ 78 w 94"/>
                  <a:gd name="T37" fmla="*/ 9 h 100"/>
                  <a:gd name="T38" fmla="*/ 57 w 94"/>
                  <a:gd name="T39" fmla="*/ 5 h 100"/>
                  <a:gd name="T40" fmla="*/ 40 w 94"/>
                  <a:gd name="T41" fmla="*/ 8 h 100"/>
                  <a:gd name="T42" fmla="*/ 28 w 94"/>
                  <a:gd name="T43" fmla="*/ 15 h 100"/>
                  <a:gd name="T44" fmla="*/ 19 w 94"/>
                  <a:gd name="T45" fmla="*/ 28 h 100"/>
                  <a:gd name="T46" fmla="*/ 16 w 94"/>
                  <a:gd name="T47" fmla="*/ 47 h 100"/>
                  <a:gd name="T48" fmla="*/ 29 w 94"/>
                  <a:gd name="T49" fmla="*/ 80 h 100"/>
                  <a:gd name="T50" fmla="*/ 63 w 94"/>
                  <a:gd name="T51" fmla="*/ 92 h 100"/>
                  <a:gd name="T52" fmla="*/ 81 w 94"/>
                  <a:gd name="T53" fmla="*/ 90 h 100"/>
                  <a:gd name="T54" fmla="*/ 92 w 94"/>
                  <a:gd name="T55" fmla="*/ 84 h 100"/>
                  <a:gd name="T56" fmla="*/ 94 w 94"/>
                  <a:gd name="T57" fmla="*/ 8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4" h="100">
                    <a:moveTo>
                      <a:pt x="94" y="86"/>
                    </a:moveTo>
                    <a:cubicBezTo>
                      <a:pt x="91" y="92"/>
                      <a:pt x="91" y="92"/>
                      <a:pt x="91" y="92"/>
                    </a:cubicBezTo>
                    <a:cubicBezTo>
                      <a:pt x="85" y="95"/>
                      <a:pt x="80" y="97"/>
                      <a:pt x="75" y="98"/>
                    </a:cubicBezTo>
                    <a:cubicBezTo>
                      <a:pt x="69" y="99"/>
                      <a:pt x="64" y="100"/>
                      <a:pt x="57" y="100"/>
                    </a:cubicBezTo>
                    <a:cubicBezTo>
                      <a:pt x="50" y="100"/>
                      <a:pt x="43" y="99"/>
                      <a:pt x="37" y="97"/>
                    </a:cubicBezTo>
                    <a:cubicBezTo>
                      <a:pt x="31" y="95"/>
                      <a:pt x="25" y="93"/>
                      <a:pt x="21" y="89"/>
                    </a:cubicBezTo>
                    <a:cubicBezTo>
                      <a:pt x="16" y="86"/>
                      <a:pt x="12" y="83"/>
                      <a:pt x="9" y="78"/>
                    </a:cubicBezTo>
                    <a:cubicBezTo>
                      <a:pt x="6" y="74"/>
                      <a:pt x="4" y="70"/>
                      <a:pt x="2" y="65"/>
                    </a:cubicBezTo>
                    <a:cubicBezTo>
                      <a:pt x="1" y="61"/>
                      <a:pt x="0" y="55"/>
                      <a:pt x="0" y="50"/>
                    </a:cubicBezTo>
                    <a:cubicBezTo>
                      <a:pt x="0" y="35"/>
                      <a:pt x="5" y="24"/>
                      <a:pt x="16" y="14"/>
                    </a:cubicBezTo>
                    <a:cubicBezTo>
                      <a:pt x="26" y="5"/>
                      <a:pt x="41" y="0"/>
                      <a:pt x="59" y="0"/>
                    </a:cubicBezTo>
                    <a:cubicBezTo>
                      <a:pt x="63" y="0"/>
                      <a:pt x="67" y="0"/>
                      <a:pt x="71" y="1"/>
                    </a:cubicBezTo>
                    <a:cubicBezTo>
                      <a:pt x="74" y="1"/>
                      <a:pt x="79" y="2"/>
                      <a:pt x="84" y="3"/>
                    </a:cubicBezTo>
                    <a:cubicBezTo>
                      <a:pt x="89" y="5"/>
                      <a:pt x="92" y="6"/>
                      <a:pt x="94" y="6"/>
                    </a:cubicBezTo>
                    <a:cubicBezTo>
                      <a:pt x="93" y="8"/>
                      <a:pt x="92" y="11"/>
                      <a:pt x="91" y="13"/>
                    </a:cubicBezTo>
                    <a:cubicBezTo>
                      <a:pt x="91" y="17"/>
                      <a:pt x="90" y="21"/>
                      <a:pt x="90" y="26"/>
                    </a:cubicBezTo>
                    <a:cubicBezTo>
                      <a:pt x="85" y="26"/>
                      <a:pt x="85" y="26"/>
                      <a:pt x="85" y="26"/>
                    </a:cubicBezTo>
                    <a:cubicBezTo>
                      <a:pt x="85" y="18"/>
                      <a:pt x="85" y="18"/>
                      <a:pt x="85" y="18"/>
                    </a:cubicBezTo>
                    <a:cubicBezTo>
                      <a:pt x="85" y="14"/>
                      <a:pt x="82" y="11"/>
                      <a:pt x="78" y="9"/>
                    </a:cubicBezTo>
                    <a:cubicBezTo>
                      <a:pt x="73" y="6"/>
                      <a:pt x="66" y="5"/>
                      <a:pt x="57" y="5"/>
                    </a:cubicBezTo>
                    <a:cubicBezTo>
                      <a:pt x="51" y="5"/>
                      <a:pt x="45" y="6"/>
                      <a:pt x="40" y="8"/>
                    </a:cubicBezTo>
                    <a:cubicBezTo>
                      <a:pt x="36" y="9"/>
                      <a:pt x="31" y="12"/>
                      <a:pt x="28" y="15"/>
                    </a:cubicBezTo>
                    <a:cubicBezTo>
                      <a:pt x="24" y="18"/>
                      <a:pt x="21" y="23"/>
                      <a:pt x="19" y="28"/>
                    </a:cubicBezTo>
                    <a:cubicBezTo>
                      <a:pt x="17" y="33"/>
                      <a:pt x="16" y="39"/>
                      <a:pt x="16" y="47"/>
                    </a:cubicBezTo>
                    <a:cubicBezTo>
                      <a:pt x="16" y="61"/>
                      <a:pt x="20" y="72"/>
                      <a:pt x="29" y="80"/>
                    </a:cubicBezTo>
                    <a:cubicBezTo>
                      <a:pt x="37" y="88"/>
                      <a:pt x="49" y="92"/>
                      <a:pt x="63" y="92"/>
                    </a:cubicBezTo>
                    <a:cubicBezTo>
                      <a:pt x="70" y="92"/>
                      <a:pt x="76" y="91"/>
                      <a:pt x="81" y="90"/>
                    </a:cubicBezTo>
                    <a:cubicBezTo>
                      <a:pt x="85" y="89"/>
                      <a:pt x="89" y="87"/>
                      <a:pt x="92" y="84"/>
                    </a:cubicBezTo>
                    <a:lnTo>
                      <a:pt x="94" y="86"/>
                    </a:lnTo>
                    <a:close/>
                  </a:path>
                </a:pathLst>
              </a:custGeom>
              <a:grpFill/>
              <a:ln>
                <a:noFill/>
              </a:ln>
              <a:extLst/>
            </p:spPr>
            <p:txBody>
              <a:bodyPr/>
              <a:lstStyle/>
              <a:p>
                <a:endParaRPr lang="en-US" dirty="0"/>
              </a:p>
            </p:txBody>
          </p:sp>
          <p:sp>
            <p:nvSpPr>
              <p:cNvPr id="40" name="Freeform 15"/>
              <p:cNvSpPr>
                <a:spLocks noChangeAspect="1"/>
              </p:cNvSpPr>
              <p:nvPr userDrawn="1"/>
            </p:nvSpPr>
            <p:spPr bwMode="auto">
              <a:xfrm>
                <a:off x="120650" y="6403975"/>
                <a:ext cx="77788" cy="82550"/>
              </a:xfrm>
              <a:custGeom>
                <a:avLst/>
                <a:gdLst>
                  <a:gd name="T0" fmla="*/ 94 w 94"/>
                  <a:gd name="T1" fmla="*/ 86 h 100"/>
                  <a:gd name="T2" fmla="*/ 91 w 94"/>
                  <a:gd name="T3" fmla="*/ 92 h 100"/>
                  <a:gd name="T4" fmla="*/ 75 w 94"/>
                  <a:gd name="T5" fmla="*/ 98 h 100"/>
                  <a:gd name="T6" fmla="*/ 57 w 94"/>
                  <a:gd name="T7" fmla="*/ 100 h 100"/>
                  <a:gd name="T8" fmla="*/ 37 w 94"/>
                  <a:gd name="T9" fmla="*/ 97 h 100"/>
                  <a:gd name="T10" fmla="*/ 21 w 94"/>
                  <a:gd name="T11" fmla="*/ 89 h 100"/>
                  <a:gd name="T12" fmla="*/ 9 w 94"/>
                  <a:gd name="T13" fmla="*/ 78 h 100"/>
                  <a:gd name="T14" fmla="*/ 2 w 94"/>
                  <a:gd name="T15" fmla="*/ 65 h 100"/>
                  <a:gd name="T16" fmla="*/ 0 w 94"/>
                  <a:gd name="T17" fmla="*/ 50 h 100"/>
                  <a:gd name="T18" fmla="*/ 16 w 94"/>
                  <a:gd name="T19" fmla="*/ 14 h 100"/>
                  <a:gd name="T20" fmla="*/ 59 w 94"/>
                  <a:gd name="T21" fmla="*/ 0 h 100"/>
                  <a:gd name="T22" fmla="*/ 71 w 94"/>
                  <a:gd name="T23" fmla="*/ 1 h 100"/>
                  <a:gd name="T24" fmla="*/ 84 w 94"/>
                  <a:gd name="T25" fmla="*/ 3 h 100"/>
                  <a:gd name="T26" fmla="*/ 94 w 94"/>
                  <a:gd name="T27" fmla="*/ 6 h 100"/>
                  <a:gd name="T28" fmla="*/ 91 w 94"/>
                  <a:gd name="T29" fmla="*/ 13 h 100"/>
                  <a:gd name="T30" fmla="*/ 90 w 94"/>
                  <a:gd name="T31" fmla="*/ 26 h 100"/>
                  <a:gd name="T32" fmla="*/ 86 w 94"/>
                  <a:gd name="T33" fmla="*/ 26 h 100"/>
                  <a:gd name="T34" fmla="*/ 85 w 94"/>
                  <a:gd name="T35" fmla="*/ 18 h 100"/>
                  <a:gd name="T36" fmla="*/ 78 w 94"/>
                  <a:gd name="T37" fmla="*/ 9 h 100"/>
                  <a:gd name="T38" fmla="*/ 57 w 94"/>
                  <a:gd name="T39" fmla="*/ 5 h 100"/>
                  <a:gd name="T40" fmla="*/ 40 w 94"/>
                  <a:gd name="T41" fmla="*/ 8 h 100"/>
                  <a:gd name="T42" fmla="*/ 28 w 94"/>
                  <a:gd name="T43" fmla="*/ 15 h 100"/>
                  <a:gd name="T44" fmla="*/ 19 w 94"/>
                  <a:gd name="T45" fmla="*/ 28 h 100"/>
                  <a:gd name="T46" fmla="*/ 16 w 94"/>
                  <a:gd name="T47" fmla="*/ 47 h 100"/>
                  <a:gd name="T48" fmla="*/ 29 w 94"/>
                  <a:gd name="T49" fmla="*/ 80 h 100"/>
                  <a:gd name="T50" fmla="*/ 63 w 94"/>
                  <a:gd name="T51" fmla="*/ 92 h 100"/>
                  <a:gd name="T52" fmla="*/ 81 w 94"/>
                  <a:gd name="T53" fmla="*/ 90 h 100"/>
                  <a:gd name="T54" fmla="*/ 92 w 94"/>
                  <a:gd name="T55" fmla="*/ 84 h 100"/>
                  <a:gd name="T56" fmla="*/ 94 w 94"/>
                  <a:gd name="T57" fmla="*/ 8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4" h="100">
                    <a:moveTo>
                      <a:pt x="94" y="86"/>
                    </a:moveTo>
                    <a:cubicBezTo>
                      <a:pt x="91" y="92"/>
                      <a:pt x="91" y="92"/>
                      <a:pt x="91" y="92"/>
                    </a:cubicBezTo>
                    <a:cubicBezTo>
                      <a:pt x="85" y="95"/>
                      <a:pt x="80" y="97"/>
                      <a:pt x="75" y="98"/>
                    </a:cubicBezTo>
                    <a:cubicBezTo>
                      <a:pt x="69" y="99"/>
                      <a:pt x="64" y="100"/>
                      <a:pt x="57" y="100"/>
                    </a:cubicBezTo>
                    <a:cubicBezTo>
                      <a:pt x="50" y="100"/>
                      <a:pt x="43" y="99"/>
                      <a:pt x="37" y="97"/>
                    </a:cubicBezTo>
                    <a:cubicBezTo>
                      <a:pt x="31" y="95"/>
                      <a:pt x="25" y="93"/>
                      <a:pt x="21" y="89"/>
                    </a:cubicBezTo>
                    <a:cubicBezTo>
                      <a:pt x="16" y="86"/>
                      <a:pt x="12" y="83"/>
                      <a:pt x="9" y="78"/>
                    </a:cubicBezTo>
                    <a:cubicBezTo>
                      <a:pt x="6" y="74"/>
                      <a:pt x="4" y="70"/>
                      <a:pt x="2" y="65"/>
                    </a:cubicBezTo>
                    <a:cubicBezTo>
                      <a:pt x="1" y="61"/>
                      <a:pt x="0" y="55"/>
                      <a:pt x="0" y="50"/>
                    </a:cubicBezTo>
                    <a:cubicBezTo>
                      <a:pt x="0" y="35"/>
                      <a:pt x="5" y="24"/>
                      <a:pt x="16" y="14"/>
                    </a:cubicBezTo>
                    <a:cubicBezTo>
                      <a:pt x="26" y="5"/>
                      <a:pt x="41" y="0"/>
                      <a:pt x="59" y="0"/>
                    </a:cubicBezTo>
                    <a:cubicBezTo>
                      <a:pt x="63" y="0"/>
                      <a:pt x="67" y="0"/>
                      <a:pt x="71" y="1"/>
                    </a:cubicBezTo>
                    <a:cubicBezTo>
                      <a:pt x="74" y="1"/>
                      <a:pt x="79" y="2"/>
                      <a:pt x="84" y="3"/>
                    </a:cubicBezTo>
                    <a:cubicBezTo>
                      <a:pt x="89" y="5"/>
                      <a:pt x="92" y="6"/>
                      <a:pt x="94" y="6"/>
                    </a:cubicBezTo>
                    <a:cubicBezTo>
                      <a:pt x="93" y="8"/>
                      <a:pt x="92" y="11"/>
                      <a:pt x="91" y="13"/>
                    </a:cubicBezTo>
                    <a:cubicBezTo>
                      <a:pt x="91" y="17"/>
                      <a:pt x="90" y="21"/>
                      <a:pt x="90" y="26"/>
                    </a:cubicBezTo>
                    <a:cubicBezTo>
                      <a:pt x="86" y="26"/>
                      <a:pt x="86" y="26"/>
                      <a:pt x="86" y="26"/>
                    </a:cubicBezTo>
                    <a:cubicBezTo>
                      <a:pt x="85" y="18"/>
                      <a:pt x="85" y="18"/>
                      <a:pt x="85" y="18"/>
                    </a:cubicBezTo>
                    <a:cubicBezTo>
                      <a:pt x="85" y="14"/>
                      <a:pt x="82" y="11"/>
                      <a:pt x="78" y="9"/>
                    </a:cubicBezTo>
                    <a:cubicBezTo>
                      <a:pt x="73" y="6"/>
                      <a:pt x="66" y="5"/>
                      <a:pt x="57" y="5"/>
                    </a:cubicBezTo>
                    <a:cubicBezTo>
                      <a:pt x="51" y="5"/>
                      <a:pt x="45" y="6"/>
                      <a:pt x="40" y="8"/>
                    </a:cubicBezTo>
                    <a:cubicBezTo>
                      <a:pt x="36" y="9"/>
                      <a:pt x="31" y="12"/>
                      <a:pt x="28" y="15"/>
                    </a:cubicBezTo>
                    <a:cubicBezTo>
                      <a:pt x="24" y="18"/>
                      <a:pt x="21" y="23"/>
                      <a:pt x="19" y="28"/>
                    </a:cubicBezTo>
                    <a:cubicBezTo>
                      <a:pt x="17" y="33"/>
                      <a:pt x="16" y="39"/>
                      <a:pt x="16" y="47"/>
                    </a:cubicBezTo>
                    <a:cubicBezTo>
                      <a:pt x="16" y="61"/>
                      <a:pt x="20" y="72"/>
                      <a:pt x="29" y="80"/>
                    </a:cubicBezTo>
                    <a:cubicBezTo>
                      <a:pt x="37" y="88"/>
                      <a:pt x="49" y="92"/>
                      <a:pt x="63" y="92"/>
                    </a:cubicBezTo>
                    <a:cubicBezTo>
                      <a:pt x="70" y="92"/>
                      <a:pt x="76" y="91"/>
                      <a:pt x="81" y="90"/>
                    </a:cubicBezTo>
                    <a:cubicBezTo>
                      <a:pt x="85" y="89"/>
                      <a:pt x="89" y="87"/>
                      <a:pt x="92" y="84"/>
                    </a:cubicBezTo>
                    <a:lnTo>
                      <a:pt x="94" y="86"/>
                    </a:lnTo>
                    <a:close/>
                  </a:path>
                </a:pathLst>
              </a:custGeom>
              <a:grpFill/>
              <a:ln>
                <a:noFill/>
              </a:ln>
              <a:extLst/>
            </p:spPr>
            <p:txBody>
              <a:bodyPr/>
              <a:lstStyle/>
              <a:p>
                <a:endParaRPr lang="en-US" dirty="0"/>
              </a:p>
            </p:txBody>
          </p:sp>
          <p:sp>
            <p:nvSpPr>
              <p:cNvPr id="41" name="Freeform 16"/>
              <p:cNvSpPr>
                <a:spLocks noChangeAspect="1"/>
              </p:cNvSpPr>
              <p:nvPr userDrawn="1"/>
            </p:nvSpPr>
            <p:spPr bwMode="auto">
              <a:xfrm>
                <a:off x="153988" y="6300788"/>
                <a:ext cx="106363" cy="79375"/>
              </a:xfrm>
              <a:custGeom>
                <a:avLst/>
                <a:gdLst>
                  <a:gd name="T0" fmla="*/ 0 w 130"/>
                  <a:gd name="T1" fmla="*/ 4 h 97"/>
                  <a:gd name="T2" fmla="*/ 0 w 130"/>
                  <a:gd name="T3" fmla="*/ 0 h 97"/>
                  <a:gd name="T4" fmla="*/ 14 w 130"/>
                  <a:gd name="T5" fmla="*/ 0 h 97"/>
                  <a:gd name="T6" fmla="*/ 27 w 130"/>
                  <a:gd name="T7" fmla="*/ 0 h 97"/>
                  <a:gd name="T8" fmla="*/ 38 w 130"/>
                  <a:gd name="T9" fmla="*/ 24 h 97"/>
                  <a:gd name="T10" fmla="*/ 65 w 130"/>
                  <a:gd name="T11" fmla="*/ 76 h 97"/>
                  <a:gd name="T12" fmla="*/ 89 w 130"/>
                  <a:gd name="T13" fmla="*/ 28 h 97"/>
                  <a:gd name="T14" fmla="*/ 102 w 130"/>
                  <a:gd name="T15" fmla="*/ 0 h 97"/>
                  <a:gd name="T16" fmla="*/ 115 w 130"/>
                  <a:gd name="T17" fmla="*/ 0 h 97"/>
                  <a:gd name="T18" fmla="*/ 130 w 130"/>
                  <a:gd name="T19" fmla="*/ 0 h 97"/>
                  <a:gd name="T20" fmla="*/ 130 w 130"/>
                  <a:gd name="T21" fmla="*/ 4 h 97"/>
                  <a:gd name="T22" fmla="*/ 120 w 130"/>
                  <a:gd name="T23" fmla="*/ 5 h 97"/>
                  <a:gd name="T24" fmla="*/ 118 w 130"/>
                  <a:gd name="T25" fmla="*/ 7 h 97"/>
                  <a:gd name="T26" fmla="*/ 117 w 130"/>
                  <a:gd name="T27" fmla="*/ 13 h 97"/>
                  <a:gd name="T28" fmla="*/ 116 w 130"/>
                  <a:gd name="T29" fmla="*/ 32 h 97"/>
                  <a:gd name="T30" fmla="*/ 116 w 130"/>
                  <a:gd name="T31" fmla="*/ 63 h 97"/>
                  <a:gd name="T32" fmla="*/ 117 w 130"/>
                  <a:gd name="T33" fmla="*/ 81 h 97"/>
                  <a:gd name="T34" fmla="*/ 118 w 130"/>
                  <a:gd name="T35" fmla="*/ 89 h 97"/>
                  <a:gd name="T36" fmla="*/ 120 w 130"/>
                  <a:gd name="T37" fmla="*/ 90 h 97"/>
                  <a:gd name="T38" fmla="*/ 130 w 130"/>
                  <a:gd name="T39" fmla="*/ 91 h 97"/>
                  <a:gd name="T40" fmla="*/ 130 w 130"/>
                  <a:gd name="T41" fmla="*/ 95 h 97"/>
                  <a:gd name="T42" fmla="*/ 110 w 130"/>
                  <a:gd name="T43" fmla="*/ 95 h 97"/>
                  <a:gd name="T44" fmla="*/ 89 w 130"/>
                  <a:gd name="T45" fmla="*/ 95 h 97"/>
                  <a:gd name="T46" fmla="*/ 89 w 130"/>
                  <a:gd name="T47" fmla="*/ 91 h 97"/>
                  <a:gd name="T48" fmla="*/ 100 w 130"/>
                  <a:gd name="T49" fmla="*/ 90 h 97"/>
                  <a:gd name="T50" fmla="*/ 102 w 130"/>
                  <a:gd name="T51" fmla="*/ 89 h 97"/>
                  <a:gd name="T52" fmla="*/ 103 w 130"/>
                  <a:gd name="T53" fmla="*/ 82 h 97"/>
                  <a:gd name="T54" fmla="*/ 103 w 130"/>
                  <a:gd name="T55" fmla="*/ 63 h 97"/>
                  <a:gd name="T56" fmla="*/ 103 w 130"/>
                  <a:gd name="T57" fmla="*/ 14 h 97"/>
                  <a:gd name="T58" fmla="*/ 79 w 130"/>
                  <a:gd name="T59" fmla="*/ 62 h 97"/>
                  <a:gd name="T60" fmla="*/ 70 w 130"/>
                  <a:gd name="T61" fmla="*/ 81 h 97"/>
                  <a:gd name="T62" fmla="*/ 63 w 130"/>
                  <a:gd name="T63" fmla="*/ 97 h 97"/>
                  <a:gd name="T64" fmla="*/ 60 w 130"/>
                  <a:gd name="T65" fmla="*/ 97 h 97"/>
                  <a:gd name="T66" fmla="*/ 59 w 130"/>
                  <a:gd name="T67" fmla="*/ 93 h 97"/>
                  <a:gd name="T68" fmla="*/ 54 w 130"/>
                  <a:gd name="T69" fmla="*/ 83 h 97"/>
                  <a:gd name="T70" fmla="*/ 20 w 130"/>
                  <a:gd name="T71" fmla="*/ 16 h 97"/>
                  <a:gd name="T72" fmla="*/ 20 w 130"/>
                  <a:gd name="T73" fmla="*/ 63 h 97"/>
                  <a:gd name="T74" fmla="*/ 20 w 130"/>
                  <a:gd name="T75" fmla="*/ 81 h 97"/>
                  <a:gd name="T76" fmla="*/ 22 w 130"/>
                  <a:gd name="T77" fmla="*/ 89 h 97"/>
                  <a:gd name="T78" fmla="*/ 24 w 130"/>
                  <a:gd name="T79" fmla="*/ 90 h 97"/>
                  <a:gd name="T80" fmla="*/ 34 w 130"/>
                  <a:gd name="T81" fmla="*/ 91 h 97"/>
                  <a:gd name="T82" fmla="*/ 34 w 130"/>
                  <a:gd name="T83" fmla="*/ 95 h 97"/>
                  <a:gd name="T84" fmla="*/ 17 w 130"/>
                  <a:gd name="T85" fmla="*/ 95 h 97"/>
                  <a:gd name="T86" fmla="*/ 0 w 130"/>
                  <a:gd name="T87" fmla="*/ 95 h 97"/>
                  <a:gd name="T88" fmla="*/ 0 w 130"/>
                  <a:gd name="T89" fmla="*/ 91 h 97"/>
                  <a:gd name="T90" fmla="*/ 10 w 130"/>
                  <a:gd name="T91" fmla="*/ 90 h 97"/>
                  <a:gd name="T92" fmla="*/ 12 w 130"/>
                  <a:gd name="T93" fmla="*/ 89 h 97"/>
                  <a:gd name="T94" fmla="*/ 13 w 130"/>
                  <a:gd name="T95" fmla="*/ 82 h 97"/>
                  <a:gd name="T96" fmla="*/ 14 w 130"/>
                  <a:gd name="T97" fmla="*/ 63 h 97"/>
                  <a:gd name="T98" fmla="*/ 14 w 130"/>
                  <a:gd name="T99" fmla="*/ 32 h 97"/>
                  <a:gd name="T100" fmla="*/ 13 w 130"/>
                  <a:gd name="T101" fmla="*/ 14 h 97"/>
                  <a:gd name="T102" fmla="*/ 12 w 130"/>
                  <a:gd name="T103" fmla="*/ 7 h 97"/>
                  <a:gd name="T104" fmla="*/ 10 w 130"/>
                  <a:gd name="T105" fmla="*/ 5 h 97"/>
                  <a:gd name="T106" fmla="*/ 0 w 130"/>
                  <a:gd name="T107" fmla="*/ 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0" h="97">
                    <a:moveTo>
                      <a:pt x="0" y="4"/>
                    </a:moveTo>
                    <a:cubicBezTo>
                      <a:pt x="0" y="0"/>
                      <a:pt x="0" y="0"/>
                      <a:pt x="0" y="0"/>
                    </a:cubicBezTo>
                    <a:cubicBezTo>
                      <a:pt x="4" y="0"/>
                      <a:pt x="9" y="0"/>
                      <a:pt x="14" y="0"/>
                    </a:cubicBezTo>
                    <a:cubicBezTo>
                      <a:pt x="18" y="0"/>
                      <a:pt x="23" y="0"/>
                      <a:pt x="27" y="0"/>
                    </a:cubicBezTo>
                    <a:cubicBezTo>
                      <a:pt x="31" y="9"/>
                      <a:pt x="35" y="17"/>
                      <a:pt x="38" y="24"/>
                    </a:cubicBezTo>
                    <a:cubicBezTo>
                      <a:pt x="65" y="76"/>
                      <a:pt x="65" y="76"/>
                      <a:pt x="65" y="76"/>
                    </a:cubicBezTo>
                    <a:cubicBezTo>
                      <a:pt x="89" y="28"/>
                      <a:pt x="89" y="28"/>
                      <a:pt x="89" y="28"/>
                    </a:cubicBezTo>
                    <a:cubicBezTo>
                      <a:pt x="96" y="15"/>
                      <a:pt x="100" y="5"/>
                      <a:pt x="102" y="0"/>
                    </a:cubicBezTo>
                    <a:cubicBezTo>
                      <a:pt x="107" y="0"/>
                      <a:pt x="112" y="0"/>
                      <a:pt x="115" y="0"/>
                    </a:cubicBezTo>
                    <a:cubicBezTo>
                      <a:pt x="118" y="0"/>
                      <a:pt x="123" y="0"/>
                      <a:pt x="130" y="0"/>
                    </a:cubicBezTo>
                    <a:cubicBezTo>
                      <a:pt x="130" y="4"/>
                      <a:pt x="130" y="4"/>
                      <a:pt x="130" y="4"/>
                    </a:cubicBezTo>
                    <a:cubicBezTo>
                      <a:pt x="125" y="4"/>
                      <a:pt x="121" y="5"/>
                      <a:pt x="120" y="5"/>
                    </a:cubicBezTo>
                    <a:cubicBezTo>
                      <a:pt x="119" y="5"/>
                      <a:pt x="118" y="6"/>
                      <a:pt x="118" y="7"/>
                    </a:cubicBezTo>
                    <a:cubicBezTo>
                      <a:pt x="117" y="8"/>
                      <a:pt x="117" y="10"/>
                      <a:pt x="117" y="13"/>
                    </a:cubicBezTo>
                    <a:cubicBezTo>
                      <a:pt x="116" y="14"/>
                      <a:pt x="116" y="20"/>
                      <a:pt x="116" y="32"/>
                    </a:cubicBezTo>
                    <a:cubicBezTo>
                      <a:pt x="116" y="63"/>
                      <a:pt x="116" y="63"/>
                      <a:pt x="116" y="63"/>
                    </a:cubicBezTo>
                    <a:cubicBezTo>
                      <a:pt x="116" y="69"/>
                      <a:pt x="116" y="75"/>
                      <a:pt x="117" y="81"/>
                    </a:cubicBezTo>
                    <a:cubicBezTo>
                      <a:pt x="117" y="85"/>
                      <a:pt x="117" y="88"/>
                      <a:pt x="118" y="89"/>
                    </a:cubicBezTo>
                    <a:cubicBezTo>
                      <a:pt x="118" y="89"/>
                      <a:pt x="119" y="90"/>
                      <a:pt x="120" y="90"/>
                    </a:cubicBezTo>
                    <a:cubicBezTo>
                      <a:pt x="121" y="91"/>
                      <a:pt x="125" y="91"/>
                      <a:pt x="130" y="91"/>
                    </a:cubicBezTo>
                    <a:cubicBezTo>
                      <a:pt x="130" y="95"/>
                      <a:pt x="130" y="95"/>
                      <a:pt x="130" y="95"/>
                    </a:cubicBezTo>
                    <a:cubicBezTo>
                      <a:pt x="121" y="95"/>
                      <a:pt x="114" y="95"/>
                      <a:pt x="110" y="95"/>
                    </a:cubicBezTo>
                    <a:cubicBezTo>
                      <a:pt x="107" y="95"/>
                      <a:pt x="100" y="95"/>
                      <a:pt x="89" y="95"/>
                    </a:cubicBezTo>
                    <a:cubicBezTo>
                      <a:pt x="89" y="91"/>
                      <a:pt x="89" y="91"/>
                      <a:pt x="89" y="91"/>
                    </a:cubicBezTo>
                    <a:cubicBezTo>
                      <a:pt x="95" y="91"/>
                      <a:pt x="98" y="91"/>
                      <a:pt x="100" y="90"/>
                    </a:cubicBezTo>
                    <a:cubicBezTo>
                      <a:pt x="101" y="90"/>
                      <a:pt x="102" y="89"/>
                      <a:pt x="102" y="89"/>
                    </a:cubicBezTo>
                    <a:cubicBezTo>
                      <a:pt x="103" y="88"/>
                      <a:pt x="103" y="86"/>
                      <a:pt x="103" y="82"/>
                    </a:cubicBezTo>
                    <a:cubicBezTo>
                      <a:pt x="103" y="81"/>
                      <a:pt x="103" y="75"/>
                      <a:pt x="103" y="63"/>
                    </a:cubicBezTo>
                    <a:cubicBezTo>
                      <a:pt x="103" y="14"/>
                      <a:pt x="103" y="14"/>
                      <a:pt x="103" y="14"/>
                    </a:cubicBezTo>
                    <a:cubicBezTo>
                      <a:pt x="79" y="62"/>
                      <a:pt x="79" y="62"/>
                      <a:pt x="79" y="62"/>
                    </a:cubicBezTo>
                    <a:cubicBezTo>
                      <a:pt x="75" y="70"/>
                      <a:pt x="72" y="76"/>
                      <a:pt x="70" y="81"/>
                    </a:cubicBezTo>
                    <a:cubicBezTo>
                      <a:pt x="69" y="84"/>
                      <a:pt x="66" y="89"/>
                      <a:pt x="63" y="97"/>
                    </a:cubicBezTo>
                    <a:cubicBezTo>
                      <a:pt x="60" y="97"/>
                      <a:pt x="60" y="97"/>
                      <a:pt x="60" y="97"/>
                    </a:cubicBezTo>
                    <a:cubicBezTo>
                      <a:pt x="60" y="95"/>
                      <a:pt x="59" y="94"/>
                      <a:pt x="59" y="93"/>
                    </a:cubicBezTo>
                    <a:cubicBezTo>
                      <a:pt x="54" y="83"/>
                      <a:pt x="54" y="83"/>
                      <a:pt x="54" y="83"/>
                    </a:cubicBezTo>
                    <a:cubicBezTo>
                      <a:pt x="20" y="16"/>
                      <a:pt x="20" y="16"/>
                      <a:pt x="20" y="16"/>
                    </a:cubicBezTo>
                    <a:cubicBezTo>
                      <a:pt x="20" y="63"/>
                      <a:pt x="20" y="63"/>
                      <a:pt x="20" y="63"/>
                    </a:cubicBezTo>
                    <a:cubicBezTo>
                      <a:pt x="20" y="69"/>
                      <a:pt x="20" y="75"/>
                      <a:pt x="20" y="81"/>
                    </a:cubicBezTo>
                    <a:cubicBezTo>
                      <a:pt x="21" y="85"/>
                      <a:pt x="21" y="88"/>
                      <a:pt x="22" y="89"/>
                    </a:cubicBezTo>
                    <a:cubicBezTo>
                      <a:pt x="22" y="89"/>
                      <a:pt x="23" y="90"/>
                      <a:pt x="24" y="90"/>
                    </a:cubicBezTo>
                    <a:cubicBezTo>
                      <a:pt x="25" y="91"/>
                      <a:pt x="29" y="91"/>
                      <a:pt x="34" y="91"/>
                    </a:cubicBezTo>
                    <a:cubicBezTo>
                      <a:pt x="34" y="95"/>
                      <a:pt x="34" y="95"/>
                      <a:pt x="34" y="95"/>
                    </a:cubicBezTo>
                    <a:cubicBezTo>
                      <a:pt x="17" y="95"/>
                      <a:pt x="17" y="95"/>
                      <a:pt x="17" y="95"/>
                    </a:cubicBezTo>
                    <a:cubicBezTo>
                      <a:pt x="0" y="95"/>
                      <a:pt x="0" y="95"/>
                      <a:pt x="0" y="95"/>
                    </a:cubicBezTo>
                    <a:cubicBezTo>
                      <a:pt x="0" y="91"/>
                      <a:pt x="0" y="91"/>
                      <a:pt x="0" y="91"/>
                    </a:cubicBezTo>
                    <a:cubicBezTo>
                      <a:pt x="5" y="91"/>
                      <a:pt x="8" y="91"/>
                      <a:pt x="10" y="90"/>
                    </a:cubicBezTo>
                    <a:cubicBezTo>
                      <a:pt x="11" y="90"/>
                      <a:pt x="12" y="89"/>
                      <a:pt x="12" y="89"/>
                    </a:cubicBezTo>
                    <a:cubicBezTo>
                      <a:pt x="13" y="88"/>
                      <a:pt x="13" y="86"/>
                      <a:pt x="13" y="82"/>
                    </a:cubicBezTo>
                    <a:cubicBezTo>
                      <a:pt x="13" y="81"/>
                      <a:pt x="13" y="75"/>
                      <a:pt x="14" y="63"/>
                    </a:cubicBezTo>
                    <a:cubicBezTo>
                      <a:pt x="14" y="32"/>
                      <a:pt x="14" y="32"/>
                      <a:pt x="14" y="32"/>
                    </a:cubicBezTo>
                    <a:cubicBezTo>
                      <a:pt x="14" y="26"/>
                      <a:pt x="13" y="20"/>
                      <a:pt x="13" y="14"/>
                    </a:cubicBezTo>
                    <a:cubicBezTo>
                      <a:pt x="13" y="10"/>
                      <a:pt x="13" y="8"/>
                      <a:pt x="12" y="7"/>
                    </a:cubicBezTo>
                    <a:cubicBezTo>
                      <a:pt x="12" y="6"/>
                      <a:pt x="11" y="5"/>
                      <a:pt x="10" y="5"/>
                    </a:cubicBezTo>
                    <a:cubicBezTo>
                      <a:pt x="8" y="5"/>
                      <a:pt x="5" y="4"/>
                      <a:pt x="0" y="4"/>
                    </a:cubicBezTo>
                    <a:close/>
                  </a:path>
                </a:pathLst>
              </a:custGeom>
              <a:grpFill/>
              <a:ln>
                <a:noFill/>
              </a:ln>
              <a:extLst/>
            </p:spPr>
            <p:txBody>
              <a:bodyPr/>
              <a:lstStyle/>
              <a:p>
                <a:endParaRPr lang="en-US" dirty="0"/>
              </a:p>
            </p:txBody>
          </p:sp>
          <p:sp>
            <p:nvSpPr>
              <p:cNvPr id="42" name="Freeform 17"/>
              <p:cNvSpPr>
                <a:spLocks noChangeAspect="1" noEditPoints="1"/>
              </p:cNvSpPr>
              <p:nvPr userDrawn="1"/>
            </p:nvSpPr>
            <p:spPr bwMode="auto">
              <a:xfrm>
                <a:off x="265113" y="6299200"/>
                <a:ext cx="87313" cy="79375"/>
              </a:xfrm>
              <a:custGeom>
                <a:avLst/>
                <a:gdLst>
                  <a:gd name="T0" fmla="*/ 15 w 107"/>
                  <a:gd name="T1" fmla="*/ 96 h 96"/>
                  <a:gd name="T2" fmla="*/ 33 w 107"/>
                  <a:gd name="T3" fmla="*/ 96 h 96"/>
                  <a:gd name="T4" fmla="*/ 33 w 107"/>
                  <a:gd name="T5" fmla="*/ 92 h 96"/>
                  <a:gd name="T6" fmla="*/ 24 w 107"/>
                  <a:gd name="T7" fmla="*/ 92 h 96"/>
                  <a:gd name="T8" fmla="*/ 21 w 107"/>
                  <a:gd name="T9" fmla="*/ 90 h 96"/>
                  <a:gd name="T10" fmla="*/ 21 w 107"/>
                  <a:gd name="T11" fmla="*/ 89 h 96"/>
                  <a:gd name="T12" fmla="*/ 23 w 107"/>
                  <a:gd name="T13" fmla="*/ 82 h 96"/>
                  <a:gd name="T14" fmla="*/ 30 w 107"/>
                  <a:gd name="T15" fmla="*/ 65 h 96"/>
                  <a:gd name="T16" fmla="*/ 71 w 107"/>
                  <a:gd name="T17" fmla="*/ 65 h 96"/>
                  <a:gd name="T18" fmla="*/ 80 w 107"/>
                  <a:gd name="T19" fmla="*/ 85 h 96"/>
                  <a:gd name="T20" fmla="*/ 81 w 107"/>
                  <a:gd name="T21" fmla="*/ 89 h 96"/>
                  <a:gd name="T22" fmla="*/ 80 w 107"/>
                  <a:gd name="T23" fmla="*/ 91 h 96"/>
                  <a:gd name="T24" fmla="*/ 78 w 107"/>
                  <a:gd name="T25" fmla="*/ 92 h 96"/>
                  <a:gd name="T26" fmla="*/ 68 w 107"/>
                  <a:gd name="T27" fmla="*/ 92 h 96"/>
                  <a:gd name="T28" fmla="*/ 68 w 107"/>
                  <a:gd name="T29" fmla="*/ 96 h 96"/>
                  <a:gd name="T30" fmla="*/ 91 w 107"/>
                  <a:gd name="T31" fmla="*/ 96 h 96"/>
                  <a:gd name="T32" fmla="*/ 107 w 107"/>
                  <a:gd name="T33" fmla="*/ 96 h 96"/>
                  <a:gd name="T34" fmla="*/ 107 w 107"/>
                  <a:gd name="T35" fmla="*/ 92 h 96"/>
                  <a:gd name="T36" fmla="*/ 99 w 107"/>
                  <a:gd name="T37" fmla="*/ 91 h 96"/>
                  <a:gd name="T38" fmla="*/ 96 w 107"/>
                  <a:gd name="T39" fmla="*/ 88 h 96"/>
                  <a:gd name="T40" fmla="*/ 87 w 107"/>
                  <a:gd name="T41" fmla="*/ 68 h 96"/>
                  <a:gd name="T42" fmla="*/ 56 w 107"/>
                  <a:gd name="T43" fmla="*/ 0 h 96"/>
                  <a:gd name="T44" fmla="*/ 52 w 107"/>
                  <a:gd name="T45" fmla="*/ 0 h 96"/>
                  <a:gd name="T46" fmla="*/ 40 w 107"/>
                  <a:gd name="T47" fmla="*/ 28 h 96"/>
                  <a:gd name="T48" fmla="*/ 22 w 107"/>
                  <a:gd name="T49" fmla="*/ 66 h 96"/>
                  <a:gd name="T50" fmla="*/ 13 w 107"/>
                  <a:gd name="T51" fmla="*/ 85 h 96"/>
                  <a:gd name="T52" fmla="*/ 9 w 107"/>
                  <a:gd name="T53" fmla="*/ 90 h 96"/>
                  <a:gd name="T54" fmla="*/ 7 w 107"/>
                  <a:gd name="T55" fmla="*/ 92 h 96"/>
                  <a:gd name="T56" fmla="*/ 0 w 107"/>
                  <a:gd name="T57" fmla="*/ 92 h 96"/>
                  <a:gd name="T58" fmla="*/ 0 w 107"/>
                  <a:gd name="T59" fmla="*/ 96 h 96"/>
                  <a:gd name="T60" fmla="*/ 15 w 107"/>
                  <a:gd name="T61" fmla="*/ 96 h 96"/>
                  <a:gd name="T62" fmla="*/ 51 w 107"/>
                  <a:gd name="T63" fmla="*/ 18 h 96"/>
                  <a:gd name="T64" fmla="*/ 68 w 107"/>
                  <a:gd name="T65" fmla="*/ 59 h 96"/>
                  <a:gd name="T66" fmla="*/ 33 w 107"/>
                  <a:gd name="T67" fmla="*/ 59 h 96"/>
                  <a:gd name="T68" fmla="*/ 51 w 107"/>
                  <a:gd name="T69" fmla="*/ 18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7" h="96">
                    <a:moveTo>
                      <a:pt x="15" y="96"/>
                    </a:moveTo>
                    <a:cubicBezTo>
                      <a:pt x="19" y="96"/>
                      <a:pt x="25" y="96"/>
                      <a:pt x="33" y="96"/>
                    </a:cubicBezTo>
                    <a:cubicBezTo>
                      <a:pt x="33" y="92"/>
                      <a:pt x="33" y="92"/>
                      <a:pt x="33" y="92"/>
                    </a:cubicBezTo>
                    <a:cubicBezTo>
                      <a:pt x="28" y="92"/>
                      <a:pt x="25" y="92"/>
                      <a:pt x="24" y="92"/>
                    </a:cubicBezTo>
                    <a:cubicBezTo>
                      <a:pt x="22" y="91"/>
                      <a:pt x="22" y="91"/>
                      <a:pt x="21" y="90"/>
                    </a:cubicBezTo>
                    <a:cubicBezTo>
                      <a:pt x="21" y="90"/>
                      <a:pt x="21" y="89"/>
                      <a:pt x="21" y="89"/>
                    </a:cubicBezTo>
                    <a:cubicBezTo>
                      <a:pt x="21" y="87"/>
                      <a:pt x="21" y="85"/>
                      <a:pt x="23" y="82"/>
                    </a:cubicBezTo>
                    <a:cubicBezTo>
                      <a:pt x="30" y="65"/>
                      <a:pt x="30" y="65"/>
                      <a:pt x="30" y="65"/>
                    </a:cubicBezTo>
                    <a:cubicBezTo>
                      <a:pt x="71" y="65"/>
                      <a:pt x="71" y="65"/>
                      <a:pt x="71" y="65"/>
                    </a:cubicBezTo>
                    <a:cubicBezTo>
                      <a:pt x="80" y="85"/>
                      <a:pt x="80" y="85"/>
                      <a:pt x="80" y="85"/>
                    </a:cubicBezTo>
                    <a:cubicBezTo>
                      <a:pt x="81" y="87"/>
                      <a:pt x="81" y="88"/>
                      <a:pt x="81" y="89"/>
                    </a:cubicBezTo>
                    <a:cubicBezTo>
                      <a:pt x="81" y="90"/>
                      <a:pt x="81" y="90"/>
                      <a:pt x="80" y="91"/>
                    </a:cubicBezTo>
                    <a:cubicBezTo>
                      <a:pt x="80" y="91"/>
                      <a:pt x="79" y="91"/>
                      <a:pt x="78" y="92"/>
                    </a:cubicBezTo>
                    <a:cubicBezTo>
                      <a:pt x="77" y="92"/>
                      <a:pt x="74" y="92"/>
                      <a:pt x="68" y="92"/>
                    </a:cubicBezTo>
                    <a:cubicBezTo>
                      <a:pt x="68" y="96"/>
                      <a:pt x="68" y="96"/>
                      <a:pt x="68" y="96"/>
                    </a:cubicBezTo>
                    <a:cubicBezTo>
                      <a:pt x="91" y="96"/>
                      <a:pt x="91" y="96"/>
                      <a:pt x="91" y="96"/>
                    </a:cubicBezTo>
                    <a:cubicBezTo>
                      <a:pt x="94" y="96"/>
                      <a:pt x="99" y="96"/>
                      <a:pt x="107" y="96"/>
                    </a:cubicBezTo>
                    <a:cubicBezTo>
                      <a:pt x="107" y="92"/>
                      <a:pt x="107" y="92"/>
                      <a:pt x="107" y="92"/>
                    </a:cubicBezTo>
                    <a:cubicBezTo>
                      <a:pt x="103" y="92"/>
                      <a:pt x="100" y="92"/>
                      <a:pt x="99" y="91"/>
                    </a:cubicBezTo>
                    <a:cubicBezTo>
                      <a:pt x="98" y="91"/>
                      <a:pt x="97" y="90"/>
                      <a:pt x="96" y="88"/>
                    </a:cubicBezTo>
                    <a:cubicBezTo>
                      <a:pt x="95" y="85"/>
                      <a:pt x="92" y="79"/>
                      <a:pt x="87" y="68"/>
                    </a:cubicBezTo>
                    <a:cubicBezTo>
                      <a:pt x="56" y="0"/>
                      <a:pt x="56" y="0"/>
                      <a:pt x="56" y="0"/>
                    </a:cubicBezTo>
                    <a:cubicBezTo>
                      <a:pt x="52" y="0"/>
                      <a:pt x="52" y="0"/>
                      <a:pt x="52" y="0"/>
                    </a:cubicBezTo>
                    <a:cubicBezTo>
                      <a:pt x="46" y="14"/>
                      <a:pt x="42" y="24"/>
                      <a:pt x="40" y="28"/>
                    </a:cubicBezTo>
                    <a:cubicBezTo>
                      <a:pt x="22" y="66"/>
                      <a:pt x="22" y="66"/>
                      <a:pt x="22" y="66"/>
                    </a:cubicBezTo>
                    <a:cubicBezTo>
                      <a:pt x="17" y="77"/>
                      <a:pt x="13" y="83"/>
                      <a:pt x="13" y="85"/>
                    </a:cubicBezTo>
                    <a:cubicBezTo>
                      <a:pt x="11" y="88"/>
                      <a:pt x="10" y="90"/>
                      <a:pt x="9" y="90"/>
                    </a:cubicBezTo>
                    <a:cubicBezTo>
                      <a:pt x="8" y="91"/>
                      <a:pt x="8" y="91"/>
                      <a:pt x="7" y="92"/>
                    </a:cubicBezTo>
                    <a:cubicBezTo>
                      <a:pt x="6" y="92"/>
                      <a:pt x="3" y="92"/>
                      <a:pt x="0" y="92"/>
                    </a:cubicBezTo>
                    <a:cubicBezTo>
                      <a:pt x="0" y="96"/>
                      <a:pt x="0" y="96"/>
                      <a:pt x="0" y="96"/>
                    </a:cubicBezTo>
                    <a:cubicBezTo>
                      <a:pt x="5" y="96"/>
                      <a:pt x="10" y="96"/>
                      <a:pt x="15" y="96"/>
                    </a:cubicBezTo>
                    <a:close/>
                    <a:moveTo>
                      <a:pt x="51" y="18"/>
                    </a:moveTo>
                    <a:cubicBezTo>
                      <a:pt x="68" y="59"/>
                      <a:pt x="68" y="59"/>
                      <a:pt x="68" y="59"/>
                    </a:cubicBezTo>
                    <a:cubicBezTo>
                      <a:pt x="33" y="59"/>
                      <a:pt x="33" y="59"/>
                      <a:pt x="33" y="59"/>
                    </a:cubicBezTo>
                    <a:lnTo>
                      <a:pt x="51" y="18"/>
                    </a:lnTo>
                    <a:close/>
                  </a:path>
                </a:pathLst>
              </a:custGeom>
              <a:grpFill/>
              <a:ln>
                <a:noFill/>
              </a:ln>
              <a:extLst/>
            </p:spPr>
            <p:txBody>
              <a:bodyPr/>
              <a:lstStyle/>
              <a:p>
                <a:endParaRPr lang="en-US" dirty="0"/>
              </a:p>
            </p:txBody>
          </p:sp>
          <p:sp>
            <p:nvSpPr>
              <p:cNvPr id="43" name="Freeform 18"/>
              <p:cNvSpPr>
                <a:spLocks noChangeAspect="1"/>
              </p:cNvSpPr>
              <p:nvPr userDrawn="1"/>
            </p:nvSpPr>
            <p:spPr bwMode="auto">
              <a:xfrm>
                <a:off x="336550" y="6300788"/>
                <a:ext cx="77788" cy="69850"/>
              </a:xfrm>
              <a:custGeom>
                <a:avLst/>
                <a:gdLst>
                  <a:gd name="T0" fmla="*/ 77 w 105"/>
                  <a:gd name="T1" fmla="*/ 14 h 95"/>
                  <a:gd name="T2" fmla="*/ 82 w 105"/>
                  <a:gd name="T3" fmla="*/ 7 h 95"/>
                  <a:gd name="T4" fmla="*/ 80 w 105"/>
                  <a:gd name="T5" fmla="*/ 5 h 95"/>
                  <a:gd name="T6" fmla="*/ 70 w 105"/>
                  <a:gd name="T7" fmla="*/ 4 h 95"/>
                  <a:gd name="T8" fmla="*/ 70 w 105"/>
                  <a:gd name="T9" fmla="*/ 0 h 95"/>
                  <a:gd name="T10" fmla="*/ 89 w 105"/>
                  <a:gd name="T11" fmla="*/ 0 h 95"/>
                  <a:gd name="T12" fmla="*/ 105 w 105"/>
                  <a:gd name="T13" fmla="*/ 0 h 95"/>
                  <a:gd name="T14" fmla="*/ 105 w 105"/>
                  <a:gd name="T15" fmla="*/ 4 h 95"/>
                  <a:gd name="T16" fmla="*/ 96 w 105"/>
                  <a:gd name="T17" fmla="*/ 5 h 95"/>
                  <a:gd name="T18" fmla="*/ 92 w 105"/>
                  <a:gd name="T19" fmla="*/ 7 h 95"/>
                  <a:gd name="T20" fmla="*/ 87 w 105"/>
                  <a:gd name="T21" fmla="*/ 13 h 95"/>
                  <a:gd name="T22" fmla="*/ 66 w 105"/>
                  <a:gd name="T23" fmla="*/ 43 h 95"/>
                  <a:gd name="T24" fmla="*/ 59 w 105"/>
                  <a:gd name="T25" fmla="*/ 54 h 95"/>
                  <a:gd name="T26" fmla="*/ 59 w 105"/>
                  <a:gd name="T27" fmla="*/ 58 h 95"/>
                  <a:gd name="T28" fmla="*/ 59 w 105"/>
                  <a:gd name="T29" fmla="*/ 63 h 95"/>
                  <a:gd name="T30" fmla="*/ 59 w 105"/>
                  <a:gd name="T31" fmla="*/ 81 h 95"/>
                  <a:gd name="T32" fmla="*/ 60 w 105"/>
                  <a:gd name="T33" fmla="*/ 89 h 95"/>
                  <a:gd name="T34" fmla="*/ 63 w 105"/>
                  <a:gd name="T35" fmla="*/ 90 h 95"/>
                  <a:gd name="T36" fmla="*/ 73 w 105"/>
                  <a:gd name="T37" fmla="*/ 91 h 95"/>
                  <a:gd name="T38" fmla="*/ 73 w 105"/>
                  <a:gd name="T39" fmla="*/ 95 h 95"/>
                  <a:gd name="T40" fmla="*/ 53 w 105"/>
                  <a:gd name="T41" fmla="*/ 95 h 95"/>
                  <a:gd name="T42" fmla="*/ 32 w 105"/>
                  <a:gd name="T43" fmla="*/ 95 h 95"/>
                  <a:gd name="T44" fmla="*/ 32 w 105"/>
                  <a:gd name="T45" fmla="*/ 91 h 95"/>
                  <a:gd name="T46" fmla="*/ 42 w 105"/>
                  <a:gd name="T47" fmla="*/ 90 h 95"/>
                  <a:gd name="T48" fmla="*/ 44 w 105"/>
                  <a:gd name="T49" fmla="*/ 89 h 95"/>
                  <a:gd name="T50" fmla="*/ 45 w 105"/>
                  <a:gd name="T51" fmla="*/ 82 h 95"/>
                  <a:gd name="T52" fmla="*/ 46 w 105"/>
                  <a:gd name="T53" fmla="*/ 63 h 95"/>
                  <a:gd name="T54" fmla="*/ 46 w 105"/>
                  <a:gd name="T55" fmla="*/ 56 h 95"/>
                  <a:gd name="T56" fmla="*/ 43 w 105"/>
                  <a:gd name="T57" fmla="*/ 50 h 95"/>
                  <a:gd name="T58" fmla="*/ 35 w 105"/>
                  <a:gd name="T59" fmla="*/ 39 h 95"/>
                  <a:gd name="T60" fmla="*/ 17 w 105"/>
                  <a:gd name="T61" fmla="*/ 13 h 95"/>
                  <a:gd name="T62" fmla="*/ 13 w 105"/>
                  <a:gd name="T63" fmla="*/ 7 h 95"/>
                  <a:gd name="T64" fmla="*/ 9 w 105"/>
                  <a:gd name="T65" fmla="*/ 5 h 95"/>
                  <a:gd name="T66" fmla="*/ 0 w 105"/>
                  <a:gd name="T67" fmla="*/ 4 h 95"/>
                  <a:gd name="T68" fmla="*/ 0 w 105"/>
                  <a:gd name="T69" fmla="*/ 0 h 95"/>
                  <a:gd name="T70" fmla="*/ 17 w 105"/>
                  <a:gd name="T71" fmla="*/ 0 h 95"/>
                  <a:gd name="T72" fmla="*/ 43 w 105"/>
                  <a:gd name="T73" fmla="*/ 0 h 95"/>
                  <a:gd name="T74" fmla="*/ 43 w 105"/>
                  <a:gd name="T75" fmla="*/ 4 h 95"/>
                  <a:gd name="T76" fmla="*/ 32 w 105"/>
                  <a:gd name="T77" fmla="*/ 5 h 95"/>
                  <a:gd name="T78" fmla="*/ 30 w 105"/>
                  <a:gd name="T79" fmla="*/ 7 h 95"/>
                  <a:gd name="T80" fmla="*/ 34 w 105"/>
                  <a:gd name="T81" fmla="*/ 14 h 95"/>
                  <a:gd name="T82" fmla="*/ 55 w 105"/>
                  <a:gd name="T83" fmla="*/ 48 h 95"/>
                  <a:gd name="T84" fmla="*/ 77 w 105"/>
                  <a:gd name="T85" fmla="*/ 14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5" h="95">
                    <a:moveTo>
                      <a:pt x="77" y="14"/>
                    </a:moveTo>
                    <a:cubicBezTo>
                      <a:pt x="80" y="10"/>
                      <a:pt x="82" y="7"/>
                      <a:pt x="82" y="7"/>
                    </a:cubicBezTo>
                    <a:cubicBezTo>
                      <a:pt x="82" y="6"/>
                      <a:pt x="81" y="5"/>
                      <a:pt x="80" y="5"/>
                    </a:cubicBezTo>
                    <a:cubicBezTo>
                      <a:pt x="79" y="5"/>
                      <a:pt x="75" y="4"/>
                      <a:pt x="70" y="4"/>
                    </a:cubicBezTo>
                    <a:cubicBezTo>
                      <a:pt x="70" y="0"/>
                      <a:pt x="70" y="0"/>
                      <a:pt x="70" y="0"/>
                    </a:cubicBezTo>
                    <a:cubicBezTo>
                      <a:pt x="79" y="0"/>
                      <a:pt x="84" y="0"/>
                      <a:pt x="89" y="0"/>
                    </a:cubicBezTo>
                    <a:cubicBezTo>
                      <a:pt x="93" y="0"/>
                      <a:pt x="96" y="0"/>
                      <a:pt x="105" y="0"/>
                    </a:cubicBezTo>
                    <a:cubicBezTo>
                      <a:pt x="105" y="4"/>
                      <a:pt x="105" y="4"/>
                      <a:pt x="105" y="4"/>
                    </a:cubicBezTo>
                    <a:cubicBezTo>
                      <a:pt x="100" y="4"/>
                      <a:pt x="97" y="5"/>
                      <a:pt x="96" y="5"/>
                    </a:cubicBezTo>
                    <a:cubicBezTo>
                      <a:pt x="95" y="5"/>
                      <a:pt x="93" y="6"/>
                      <a:pt x="92" y="7"/>
                    </a:cubicBezTo>
                    <a:cubicBezTo>
                      <a:pt x="91" y="7"/>
                      <a:pt x="89" y="10"/>
                      <a:pt x="87" y="13"/>
                    </a:cubicBezTo>
                    <a:cubicBezTo>
                      <a:pt x="66" y="43"/>
                      <a:pt x="66" y="43"/>
                      <a:pt x="66" y="43"/>
                    </a:cubicBezTo>
                    <a:cubicBezTo>
                      <a:pt x="62" y="49"/>
                      <a:pt x="60" y="53"/>
                      <a:pt x="59" y="54"/>
                    </a:cubicBezTo>
                    <a:cubicBezTo>
                      <a:pt x="59" y="56"/>
                      <a:pt x="59" y="57"/>
                      <a:pt x="59" y="58"/>
                    </a:cubicBezTo>
                    <a:cubicBezTo>
                      <a:pt x="59" y="63"/>
                      <a:pt x="59" y="63"/>
                      <a:pt x="59" y="63"/>
                    </a:cubicBezTo>
                    <a:cubicBezTo>
                      <a:pt x="59" y="69"/>
                      <a:pt x="59" y="75"/>
                      <a:pt x="59" y="81"/>
                    </a:cubicBezTo>
                    <a:cubicBezTo>
                      <a:pt x="59" y="85"/>
                      <a:pt x="60" y="88"/>
                      <a:pt x="60" y="89"/>
                    </a:cubicBezTo>
                    <a:cubicBezTo>
                      <a:pt x="61" y="89"/>
                      <a:pt x="61" y="90"/>
                      <a:pt x="63" y="90"/>
                    </a:cubicBezTo>
                    <a:cubicBezTo>
                      <a:pt x="64" y="91"/>
                      <a:pt x="67" y="91"/>
                      <a:pt x="73" y="91"/>
                    </a:cubicBezTo>
                    <a:cubicBezTo>
                      <a:pt x="73" y="95"/>
                      <a:pt x="73" y="95"/>
                      <a:pt x="73" y="95"/>
                    </a:cubicBezTo>
                    <a:cubicBezTo>
                      <a:pt x="65" y="95"/>
                      <a:pt x="58" y="95"/>
                      <a:pt x="53" y="95"/>
                    </a:cubicBezTo>
                    <a:cubicBezTo>
                      <a:pt x="47" y="95"/>
                      <a:pt x="40" y="95"/>
                      <a:pt x="32" y="95"/>
                    </a:cubicBezTo>
                    <a:cubicBezTo>
                      <a:pt x="32" y="91"/>
                      <a:pt x="32" y="91"/>
                      <a:pt x="32" y="91"/>
                    </a:cubicBezTo>
                    <a:cubicBezTo>
                      <a:pt x="37" y="91"/>
                      <a:pt x="40" y="91"/>
                      <a:pt x="42" y="90"/>
                    </a:cubicBezTo>
                    <a:cubicBezTo>
                      <a:pt x="43" y="90"/>
                      <a:pt x="44" y="90"/>
                      <a:pt x="44" y="89"/>
                    </a:cubicBezTo>
                    <a:cubicBezTo>
                      <a:pt x="45" y="88"/>
                      <a:pt x="45" y="86"/>
                      <a:pt x="45" y="82"/>
                    </a:cubicBezTo>
                    <a:cubicBezTo>
                      <a:pt x="45" y="81"/>
                      <a:pt x="45" y="75"/>
                      <a:pt x="46" y="63"/>
                    </a:cubicBezTo>
                    <a:cubicBezTo>
                      <a:pt x="46" y="56"/>
                      <a:pt x="46" y="56"/>
                      <a:pt x="46" y="56"/>
                    </a:cubicBezTo>
                    <a:cubicBezTo>
                      <a:pt x="45" y="54"/>
                      <a:pt x="44" y="52"/>
                      <a:pt x="43" y="50"/>
                    </a:cubicBezTo>
                    <a:cubicBezTo>
                      <a:pt x="42" y="49"/>
                      <a:pt x="40" y="45"/>
                      <a:pt x="35" y="39"/>
                    </a:cubicBezTo>
                    <a:cubicBezTo>
                      <a:pt x="17" y="13"/>
                      <a:pt x="17" y="13"/>
                      <a:pt x="17" y="13"/>
                    </a:cubicBezTo>
                    <a:cubicBezTo>
                      <a:pt x="15" y="10"/>
                      <a:pt x="14" y="7"/>
                      <a:pt x="13" y="7"/>
                    </a:cubicBezTo>
                    <a:cubicBezTo>
                      <a:pt x="12" y="6"/>
                      <a:pt x="10" y="5"/>
                      <a:pt x="9" y="5"/>
                    </a:cubicBezTo>
                    <a:cubicBezTo>
                      <a:pt x="8" y="5"/>
                      <a:pt x="6" y="4"/>
                      <a:pt x="0" y="4"/>
                    </a:cubicBezTo>
                    <a:cubicBezTo>
                      <a:pt x="0" y="0"/>
                      <a:pt x="0" y="0"/>
                      <a:pt x="0" y="0"/>
                    </a:cubicBezTo>
                    <a:cubicBezTo>
                      <a:pt x="9" y="0"/>
                      <a:pt x="12" y="0"/>
                      <a:pt x="17" y="0"/>
                    </a:cubicBezTo>
                    <a:cubicBezTo>
                      <a:pt x="22" y="0"/>
                      <a:pt x="34" y="0"/>
                      <a:pt x="43" y="0"/>
                    </a:cubicBezTo>
                    <a:cubicBezTo>
                      <a:pt x="43" y="4"/>
                      <a:pt x="43" y="4"/>
                      <a:pt x="43" y="4"/>
                    </a:cubicBezTo>
                    <a:cubicBezTo>
                      <a:pt x="38" y="4"/>
                      <a:pt x="33" y="5"/>
                      <a:pt x="32" y="5"/>
                    </a:cubicBezTo>
                    <a:cubicBezTo>
                      <a:pt x="31" y="5"/>
                      <a:pt x="30" y="6"/>
                      <a:pt x="30" y="7"/>
                    </a:cubicBezTo>
                    <a:cubicBezTo>
                      <a:pt x="30" y="7"/>
                      <a:pt x="31" y="10"/>
                      <a:pt x="34" y="14"/>
                    </a:cubicBezTo>
                    <a:cubicBezTo>
                      <a:pt x="55" y="48"/>
                      <a:pt x="55" y="48"/>
                      <a:pt x="55" y="48"/>
                    </a:cubicBezTo>
                    <a:lnTo>
                      <a:pt x="77" y="14"/>
                    </a:lnTo>
                    <a:close/>
                  </a:path>
                </a:pathLst>
              </a:custGeom>
              <a:grpFill/>
              <a:ln>
                <a:noFill/>
              </a:ln>
              <a:extLst/>
            </p:spPr>
            <p:txBody>
              <a:bodyPr/>
              <a:lstStyle/>
              <a:p>
                <a:endParaRPr lang="en-US" dirty="0"/>
              </a:p>
            </p:txBody>
          </p:sp>
          <p:sp>
            <p:nvSpPr>
              <p:cNvPr id="44" name="Freeform 19"/>
              <p:cNvSpPr>
                <a:spLocks noChangeAspect="1" noEditPoints="1"/>
              </p:cNvSpPr>
              <p:nvPr userDrawn="1"/>
            </p:nvSpPr>
            <p:spPr bwMode="auto">
              <a:xfrm>
                <a:off x="420688" y="6299200"/>
                <a:ext cx="85725" cy="80963"/>
              </a:xfrm>
              <a:custGeom>
                <a:avLst/>
                <a:gdLst>
                  <a:gd name="T0" fmla="*/ 19 w 106"/>
                  <a:gd name="T1" fmla="*/ 24 h 99"/>
                  <a:gd name="T2" fmla="*/ 31 w 106"/>
                  <a:gd name="T3" fmla="*/ 10 h 99"/>
                  <a:gd name="T4" fmla="*/ 51 w 106"/>
                  <a:gd name="T5" fmla="*/ 5 h 99"/>
                  <a:gd name="T6" fmla="*/ 66 w 106"/>
                  <a:gd name="T7" fmla="*/ 8 h 99"/>
                  <a:gd name="T8" fmla="*/ 76 w 106"/>
                  <a:gd name="T9" fmla="*/ 13 h 99"/>
                  <a:gd name="T10" fmla="*/ 84 w 106"/>
                  <a:gd name="T11" fmla="*/ 21 h 99"/>
                  <a:gd name="T12" fmla="*/ 88 w 106"/>
                  <a:gd name="T13" fmla="*/ 31 h 99"/>
                  <a:gd name="T14" fmla="*/ 91 w 106"/>
                  <a:gd name="T15" fmla="*/ 51 h 99"/>
                  <a:gd name="T16" fmla="*/ 87 w 106"/>
                  <a:gd name="T17" fmla="*/ 73 h 99"/>
                  <a:gd name="T18" fmla="*/ 75 w 106"/>
                  <a:gd name="T19" fmla="*/ 88 h 99"/>
                  <a:gd name="T20" fmla="*/ 55 w 106"/>
                  <a:gd name="T21" fmla="*/ 93 h 99"/>
                  <a:gd name="T22" fmla="*/ 40 w 106"/>
                  <a:gd name="T23" fmla="*/ 91 h 99"/>
                  <a:gd name="T24" fmla="*/ 28 w 106"/>
                  <a:gd name="T25" fmla="*/ 82 h 99"/>
                  <a:gd name="T26" fmla="*/ 19 w 106"/>
                  <a:gd name="T27" fmla="*/ 69 h 99"/>
                  <a:gd name="T28" fmla="*/ 16 w 106"/>
                  <a:gd name="T29" fmla="*/ 57 h 99"/>
                  <a:gd name="T30" fmla="*/ 14 w 106"/>
                  <a:gd name="T31" fmla="*/ 45 h 99"/>
                  <a:gd name="T32" fmla="*/ 19 w 106"/>
                  <a:gd name="T33" fmla="*/ 24 h 99"/>
                  <a:gd name="T34" fmla="*/ 3 w 106"/>
                  <a:gd name="T35" fmla="*/ 69 h 99"/>
                  <a:gd name="T36" fmla="*/ 13 w 106"/>
                  <a:gd name="T37" fmla="*/ 86 h 99"/>
                  <a:gd name="T38" fmla="*/ 29 w 106"/>
                  <a:gd name="T39" fmla="*/ 96 h 99"/>
                  <a:gd name="T40" fmla="*/ 50 w 106"/>
                  <a:gd name="T41" fmla="*/ 99 h 99"/>
                  <a:gd name="T42" fmla="*/ 90 w 106"/>
                  <a:gd name="T43" fmla="*/ 84 h 99"/>
                  <a:gd name="T44" fmla="*/ 106 w 106"/>
                  <a:gd name="T45" fmla="*/ 46 h 99"/>
                  <a:gd name="T46" fmla="*/ 105 w 106"/>
                  <a:gd name="T47" fmla="*/ 33 h 99"/>
                  <a:gd name="T48" fmla="*/ 101 w 106"/>
                  <a:gd name="T49" fmla="*/ 22 h 99"/>
                  <a:gd name="T50" fmla="*/ 91 w 106"/>
                  <a:gd name="T51" fmla="*/ 11 h 99"/>
                  <a:gd name="T52" fmla="*/ 75 w 106"/>
                  <a:gd name="T53" fmla="*/ 3 h 99"/>
                  <a:gd name="T54" fmla="*/ 54 w 106"/>
                  <a:gd name="T55" fmla="*/ 0 h 99"/>
                  <a:gd name="T56" fmla="*/ 32 w 106"/>
                  <a:gd name="T57" fmla="*/ 3 h 99"/>
                  <a:gd name="T58" fmla="*/ 14 w 106"/>
                  <a:gd name="T59" fmla="*/ 14 h 99"/>
                  <a:gd name="T60" fmla="*/ 3 w 106"/>
                  <a:gd name="T61" fmla="*/ 30 h 99"/>
                  <a:gd name="T62" fmla="*/ 0 w 106"/>
                  <a:gd name="T63" fmla="*/ 50 h 99"/>
                  <a:gd name="T64" fmla="*/ 3 w 106"/>
                  <a:gd name="T65" fmla="*/ 69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6" h="99">
                    <a:moveTo>
                      <a:pt x="19" y="24"/>
                    </a:moveTo>
                    <a:cubicBezTo>
                      <a:pt x="22" y="18"/>
                      <a:pt x="26" y="13"/>
                      <a:pt x="31" y="10"/>
                    </a:cubicBezTo>
                    <a:cubicBezTo>
                      <a:pt x="37" y="7"/>
                      <a:pt x="44" y="5"/>
                      <a:pt x="51" y="5"/>
                    </a:cubicBezTo>
                    <a:cubicBezTo>
                      <a:pt x="56" y="5"/>
                      <a:pt x="61" y="6"/>
                      <a:pt x="66" y="8"/>
                    </a:cubicBezTo>
                    <a:cubicBezTo>
                      <a:pt x="70" y="9"/>
                      <a:pt x="74" y="11"/>
                      <a:pt x="76" y="13"/>
                    </a:cubicBezTo>
                    <a:cubicBezTo>
                      <a:pt x="79" y="16"/>
                      <a:pt x="82" y="18"/>
                      <a:pt x="84" y="21"/>
                    </a:cubicBezTo>
                    <a:cubicBezTo>
                      <a:pt x="86" y="24"/>
                      <a:pt x="87" y="27"/>
                      <a:pt x="88" y="31"/>
                    </a:cubicBezTo>
                    <a:cubicBezTo>
                      <a:pt x="90" y="37"/>
                      <a:pt x="91" y="44"/>
                      <a:pt x="91" y="51"/>
                    </a:cubicBezTo>
                    <a:cubicBezTo>
                      <a:pt x="91" y="59"/>
                      <a:pt x="90" y="67"/>
                      <a:pt x="87" y="73"/>
                    </a:cubicBezTo>
                    <a:cubicBezTo>
                      <a:pt x="85" y="79"/>
                      <a:pt x="80" y="84"/>
                      <a:pt x="75" y="88"/>
                    </a:cubicBezTo>
                    <a:cubicBezTo>
                      <a:pt x="69" y="91"/>
                      <a:pt x="63" y="93"/>
                      <a:pt x="55" y="93"/>
                    </a:cubicBezTo>
                    <a:cubicBezTo>
                      <a:pt x="50" y="93"/>
                      <a:pt x="45" y="92"/>
                      <a:pt x="40" y="91"/>
                    </a:cubicBezTo>
                    <a:cubicBezTo>
                      <a:pt x="36" y="89"/>
                      <a:pt x="32" y="86"/>
                      <a:pt x="28" y="82"/>
                    </a:cubicBezTo>
                    <a:cubicBezTo>
                      <a:pt x="24" y="79"/>
                      <a:pt x="21" y="74"/>
                      <a:pt x="19" y="69"/>
                    </a:cubicBezTo>
                    <a:cubicBezTo>
                      <a:pt x="18" y="66"/>
                      <a:pt x="17" y="62"/>
                      <a:pt x="16" y="57"/>
                    </a:cubicBezTo>
                    <a:cubicBezTo>
                      <a:pt x="15" y="53"/>
                      <a:pt x="14" y="49"/>
                      <a:pt x="14" y="45"/>
                    </a:cubicBezTo>
                    <a:cubicBezTo>
                      <a:pt x="14" y="37"/>
                      <a:pt x="16" y="30"/>
                      <a:pt x="19" y="24"/>
                    </a:cubicBezTo>
                    <a:close/>
                    <a:moveTo>
                      <a:pt x="3" y="69"/>
                    </a:moveTo>
                    <a:cubicBezTo>
                      <a:pt x="5" y="76"/>
                      <a:pt x="9" y="81"/>
                      <a:pt x="13" y="86"/>
                    </a:cubicBezTo>
                    <a:cubicBezTo>
                      <a:pt x="18" y="90"/>
                      <a:pt x="23" y="94"/>
                      <a:pt x="29" y="96"/>
                    </a:cubicBezTo>
                    <a:cubicBezTo>
                      <a:pt x="36" y="98"/>
                      <a:pt x="43" y="99"/>
                      <a:pt x="50" y="99"/>
                    </a:cubicBezTo>
                    <a:cubicBezTo>
                      <a:pt x="66" y="99"/>
                      <a:pt x="80" y="94"/>
                      <a:pt x="90" y="84"/>
                    </a:cubicBezTo>
                    <a:cubicBezTo>
                      <a:pt x="101" y="74"/>
                      <a:pt x="106" y="62"/>
                      <a:pt x="106" y="46"/>
                    </a:cubicBezTo>
                    <a:cubicBezTo>
                      <a:pt x="106" y="42"/>
                      <a:pt x="106" y="37"/>
                      <a:pt x="105" y="33"/>
                    </a:cubicBezTo>
                    <a:cubicBezTo>
                      <a:pt x="104" y="29"/>
                      <a:pt x="102" y="25"/>
                      <a:pt x="101" y="22"/>
                    </a:cubicBezTo>
                    <a:cubicBezTo>
                      <a:pt x="98" y="18"/>
                      <a:pt x="95" y="15"/>
                      <a:pt x="91" y="11"/>
                    </a:cubicBezTo>
                    <a:cubicBezTo>
                      <a:pt x="87" y="8"/>
                      <a:pt x="82" y="5"/>
                      <a:pt x="75" y="3"/>
                    </a:cubicBezTo>
                    <a:cubicBezTo>
                      <a:pt x="69" y="1"/>
                      <a:pt x="62" y="0"/>
                      <a:pt x="54" y="0"/>
                    </a:cubicBezTo>
                    <a:cubicBezTo>
                      <a:pt x="46" y="0"/>
                      <a:pt x="38" y="1"/>
                      <a:pt x="32" y="3"/>
                    </a:cubicBezTo>
                    <a:cubicBezTo>
                      <a:pt x="25" y="6"/>
                      <a:pt x="19" y="9"/>
                      <a:pt x="14" y="14"/>
                    </a:cubicBezTo>
                    <a:cubicBezTo>
                      <a:pt x="9" y="19"/>
                      <a:pt x="5" y="24"/>
                      <a:pt x="3" y="30"/>
                    </a:cubicBezTo>
                    <a:cubicBezTo>
                      <a:pt x="1" y="36"/>
                      <a:pt x="0" y="43"/>
                      <a:pt x="0" y="50"/>
                    </a:cubicBezTo>
                    <a:cubicBezTo>
                      <a:pt x="0" y="56"/>
                      <a:pt x="1" y="63"/>
                      <a:pt x="3" y="69"/>
                    </a:cubicBezTo>
                    <a:close/>
                  </a:path>
                </a:pathLst>
              </a:custGeom>
              <a:grpFill/>
              <a:ln>
                <a:noFill/>
              </a:ln>
              <a:extLst/>
            </p:spPr>
            <p:txBody>
              <a:bodyPr/>
              <a:lstStyle/>
              <a:p>
                <a:endParaRPr lang="en-US" dirty="0"/>
              </a:p>
            </p:txBody>
          </p:sp>
        </p:grpSp>
      </p:grpSp>
    </p:spTree>
    <p:extLst>
      <p:ext uri="{BB962C8B-B14F-4D97-AF65-F5344CB8AC3E}">
        <p14:creationId xmlns:p14="http://schemas.microsoft.com/office/powerpoint/2010/main" val="1292685541"/>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Mayo Ending Slide">
    <p:spTree>
      <p:nvGrpSpPr>
        <p:cNvPr id="1" name=""/>
        <p:cNvGrpSpPr/>
        <p:nvPr/>
      </p:nvGrpSpPr>
      <p:grpSpPr>
        <a:xfrm>
          <a:off x="0" y="0"/>
          <a:ext cx="0" cy="0"/>
          <a:chOff x="0" y="0"/>
          <a:chExt cx="0" cy="0"/>
        </a:xfrm>
      </p:grpSpPr>
      <p:sp>
        <p:nvSpPr>
          <p:cNvPr id="2" name="Title 1"/>
          <p:cNvSpPr>
            <a:spLocks noGrp="1"/>
          </p:cNvSpPr>
          <p:nvPr>
            <p:ph type="title"/>
          </p:nvPr>
        </p:nvSpPr>
        <p:spPr>
          <a:xfrm>
            <a:off x="0" y="2733675"/>
            <a:ext cx="9144000" cy="1371600"/>
          </a:xfrm>
        </p:spPr>
        <p:txBody>
          <a:bodyPr anchor="ctr" anchorCtr="0"/>
          <a:lstStyle>
            <a:lvl1pPr algn="ctr">
              <a:defRPr/>
            </a:lvl1p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82E6173-C76E-4A9B-974F-2648945F33A6}" type="datetimeFigureOut">
              <a:rPr lang="en-US" smtClean="0"/>
              <a:t>3/28/2013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A2933E7-78F5-43F7-931E-F79EC810BB82}" type="slidenum">
              <a:rPr lang="en-US" smtClean="0"/>
              <a:t>‹#›</a:t>
            </a:fld>
            <a:endParaRPr lang="en-US"/>
          </a:p>
        </p:txBody>
      </p:sp>
      <p:grpSp>
        <p:nvGrpSpPr>
          <p:cNvPr id="18" name="Group 17"/>
          <p:cNvGrpSpPr/>
          <p:nvPr/>
        </p:nvGrpSpPr>
        <p:grpSpPr>
          <a:xfrm>
            <a:off x="3940175" y="684213"/>
            <a:ext cx="1263650" cy="1376362"/>
            <a:chOff x="658813" y="684213"/>
            <a:chExt cx="1263650" cy="1376362"/>
          </a:xfrm>
          <a:solidFill>
            <a:srgbClr val="FFFFFF"/>
          </a:solidFill>
        </p:grpSpPr>
        <p:sp>
          <p:nvSpPr>
            <p:cNvPr id="19" name="Freeform 12"/>
            <p:cNvSpPr>
              <a:spLocks noEditPoints="1"/>
            </p:cNvSpPr>
            <p:nvPr/>
          </p:nvSpPr>
          <p:spPr bwMode="auto">
            <a:xfrm>
              <a:off x="849313" y="1354138"/>
              <a:ext cx="882650" cy="706437"/>
            </a:xfrm>
            <a:custGeom>
              <a:avLst/>
              <a:gdLst>
                <a:gd name="T0" fmla="*/ 283 w 359"/>
                <a:gd name="T1" fmla="*/ 0 h 287"/>
                <a:gd name="T2" fmla="*/ 207 w 359"/>
                <a:gd name="T3" fmla="*/ 0 h 287"/>
                <a:gd name="T4" fmla="*/ 207 w 359"/>
                <a:gd name="T5" fmla="*/ 86 h 287"/>
                <a:gd name="T6" fmla="*/ 244 w 359"/>
                <a:gd name="T7" fmla="*/ 171 h 287"/>
                <a:gd name="T8" fmla="*/ 244 w 359"/>
                <a:gd name="T9" fmla="*/ 159 h 287"/>
                <a:gd name="T10" fmla="*/ 224 w 359"/>
                <a:gd name="T11" fmla="*/ 96 h 287"/>
                <a:gd name="T12" fmla="*/ 224 w 359"/>
                <a:gd name="T13" fmla="*/ 74 h 287"/>
                <a:gd name="T14" fmla="*/ 253 w 359"/>
                <a:gd name="T15" fmla="*/ 74 h 287"/>
                <a:gd name="T16" fmla="*/ 253 w 359"/>
                <a:gd name="T17" fmla="*/ 171 h 287"/>
                <a:gd name="T18" fmla="*/ 180 w 359"/>
                <a:gd name="T19" fmla="*/ 280 h 287"/>
                <a:gd name="T20" fmla="*/ 106 w 359"/>
                <a:gd name="T21" fmla="*/ 177 h 287"/>
                <a:gd name="T22" fmla="*/ 151 w 359"/>
                <a:gd name="T23" fmla="*/ 86 h 287"/>
                <a:gd name="T24" fmla="*/ 151 w 359"/>
                <a:gd name="T25" fmla="*/ 74 h 287"/>
                <a:gd name="T26" fmla="*/ 180 w 359"/>
                <a:gd name="T27" fmla="*/ 74 h 287"/>
                <a:gd name="T28" fmla="*/ 198 w 359"/>
                <a:gd name="T29" fmla="*/ 74 h 287"/>
                <a:gd name="T30" fmla="*/ 198 w 359"/>
                <a:gd name="T31" fmla="*/ 56 h 287"/>
                <a:gd name="T32" fmla="*/ 180 w 359"/>
                <a:gd name="T33" fmla="*/ 56 h 287"/>
                <a:gd name="T34" fmla="*/ 151 w 359"/>
                <a:gd name="T35" fmla="*/ 56 h 287"/>
                <a:gd name="T36" fmla="*/ 151 w 359"/>
                <a:gd name="T37" fmla="*/ 56 h 287"/>
                <a:gd name="T38" fmla="*/ 134 w 359"/>
                <a:gd name="T39" fmla="*/ 56 h 287"/>
                <a:gd name="T40" fmla="*/ 134 w 359"/>
                <a:gd name="T41" fmla="*/ 56 h 287"/>
                <a:gd name="T42" fmla="*/ 89 w 359"/>
                <a:gd name="T43" fmla="*/ 56 h 287"/>
                <a:gd name="T44" fmla="*/ 89 w 359"/>
                <a:gd name="T45" fmla="*/ 159 h 287"/>
                <a:gd name="T46" fmla="*/ 89 w 359"/>
                <a:gd name="T47" fmla="*/ 169 h 287"/>
                <a:gd name="T48" fmla="*/ 89 w 359"/>
                <a:gd name="T49" fmla="*/ 169 h 287"/>
                <a:gd name="T50" fmla="*/ 106 w 359"/>
                <a:gd name="T51" fmla="*/ 155 h 287"/>
                <a:gd name="T52" fmla="*/ 106 w 359"/>
                <a:gd name="T53" fmla="*/ 155 h 287"/>
                <a:gd name="T54" fmla="*/ 106 w 359"/>
                <a:gd name="T55" fmla="*/ 74 h 287"/>
                <a:gd name="T56" fmla="*/ 134 w 359"/>
                <a:gd name="T57" fmla="*/ 74 h 287"/>
                <a:gd name="T58" fmla="*/ 134 w 359"/>
                <a:gd name="T59" fmla="*/ 74 h 287"/>
                <a:gd name="T60" fmla="*/ 134 w 359"/>
                <a:gd name="T61" fmla="*/ 96 h 287"/>
                <a:gd name="T62" fmla="*/ 75 w 359"/>
                <a:gd name="T63" fmla="*/ 186 h 287"/>
                <a:gd name="T64" fmla="*/ 17 w 359"/>
                <a:gd name="T65" fmla="*/ 96 h 287"/>
                <a:gd name="T66" fmla="*/ 17 w 359"/>
                <a:gd name="T67" fmla="*/ 18 h 287"/>
                <a:gd name="T68" fmla="*/ 75 w 359"/>
                <a:gd name="T69" fmla="*/ 18 h 287"/>
                <a:gd name="T70" fmla="*/ 134 w 359"/>
                <a:gd name="T71" fmla="*/ 18 h 287"/>
                <a:gd name="T72" fmla="*/ 134 w 359"/>
                <a:gd name="T73" fmla="*/ 48 h 287"/>
                <a:gd name="T74" fmla="*/ 151 w 359"/>
                <a:gd name="T75" fmla="*/ 48 h 287"/>
                <a:gd name="T76" fmla="*/ 151 w 359"/>
                <a:gd name="T77" fmla="*/ 0 h 287"/>
                <a:gd name="T78" fmla="*/ 75 w 359"/>
                <a:gd name="T79" fmla="*/ 0 h 287"/>
                <a:gd name="T80" fmla="*/ 0 w 359"/>
                <a:gd name="T81" fmla="*/ 0 h 287"/>
                <a:gd name="T82" fmla="*/ 0 w 359"/>
                <a:gd name="T83" fmla="*/ 86 h 287"/>
                <a:gd name="T84" fmla="*/ 75 w 359"/>
                <a:gd name="T85" fmla="*/ 192 h 287"/>
                <a:gd name="T86" fmla="*/ 91 w 359"/>
                <a:gd name="T87" fmla="*/ 186 h 287"/>
                <a:gd name="T88" fmla="*/ 180 w 359"/>
                <a:gd name="T89" fmla="*/ 287 h 287"/>
                <a:gd name="T90" fmla="*/ 269 w 359"/>
                <a:gd name="T91" fmla="*/ 186 h 287"/>
                <a:gd name="T92" fmla="*/ 283 w 359"/>
                <a:gd name="T93" fmla="*/ 192 h 287"/>
                <a:gd name="T94" fmla="*/ 359 w 359"/>
                <a:gd name="T95" fmla="*/ 86 h 287"/>
                <a:gd name="T96" fmla="*/ 359 w 359"/>
                <a:gd name="T97" fmla="*/ 0 h 287"/>
                <a:gd name="T98" fmla="*/ 283 w 359"/>
                <a:gd name="T99" fmla="*/ 0 h 287"/>
                <a:gd name="T100" fmla="*/ 341 w 359"/>
                <a:gd name="T101" fmla="*/ 96 h 287"/>
                <a:gd name="T102" fmla="*/ 283 w 359"/>
                <a:gd name="T103" fmla="*/ 186 h 287"/>
                <a:gd name="T104" fmla="*/ 270 w 359"/>
                <a:gd name="T105" fmla="*/ 179 h 287"/>
                <a:gd name="T106" fmla="*/ 271 w 359"/>
                <a:gd name="T107" fmla="*/ 159 h 287"/>
                <a:gd name="T108" fmla="*/ 271 w 359"/>
                <a:gd name="T109" fmla="*/ 56 h 287"/>
                <a:gd name="T110" fmla="*/ 224 w 359"/>
                <a:gd name="T111" fmla="*/ 56 h 287"/>
                <a:gd name="T112" fmla="*/ 224 w 359"/>
                <a:gd name="T113" fmla="*/ 18 h 287"/>
                <a:gd name="T114" fmla="*/ 283 w 359"/>
                <a:gd name="T115" fmla="*/ 18 h 287"/>
                <a:gd name="T116" fmla="*/ 341 w 359"/>
                <a:gd name="T117" fmla="*/ 18 h 287"/>
                <a:gd name="T118" fmla="*/ 341 w 359"/>
                <a:gd name="T119" fmla="*/ 96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59" h="287">
                  <a:moveTo>
                    <a:pt x="283" y="0"/>
                  </a:moveTo>
                  <a:cubicBezTo>
                    <a:pt x="207" y="0"/>
                    <a:pt x="207" y="0"/>
                    <a:pt x="207" y="0"/>
                  </a:cubicBezTo>
                  <a:cubicBezTo>
                    <a:pt x="207" y="86"/>
                    <a:pt x="207" y="86"/>
                    <a:pt x="207" y="86"/>
                  </a:cubicBezTo>
                  <a:cubicBezTo>
                    <a:pt x="207" y="125"/>
                    <a:pt x="221" y="152"/>
                    <a:pt x="244" y="171"/>
                  </a:cubicBezTo>
                  <a:cubicBezTo>
                    <a:pt x="244" y="159"/>
                    <a:pt x="244" y="159"/>
                    <a:pt x="244" y="159"/>
                  </a:cubicBezTo>
                  <a:cubicBezTo>
                    <a:pt x="227" y="139"/>
                    <a:pt x="224" y="116"/>
                    <a:pt x="224" y="96"/>
                  </a:cubicBezTo>
                  <a:cubicBezTo>
                    <a:pt x="224" y="74"/>
                    <a:pt x="224" y="74"/>
                    <a:pt x="224" y="74"/>
                  </a:cubicBezTo>
                  <a:cubicBezTo>
                    <a:pt x="253" y="74"/>
                    <a:pt x="253" y="74"/>
                    <a:pt x="253" y="74"/>
                  </a:cubicBezTo>
                  <a:cubicBezTo>
                    <a:pt x="253" y="171"/>
                    <a:pt x="253" y="171"/>
                    <a:pt x="253" y="171"/>
                  </a:cubicBezTo>
                  <a:cubicBezTo>
                    <a:pt x="253" y="207"/>
                    <a:pt x="243" y="252"/>
                    <a:pt x="180" y="280"/>
                  </a:cubicBezTo>
                  <a:cubicBezTo>
                    <a:pt x="119" y="253"/>
                    <a:pt x="107" y="211"/>
                    <a:pt x="106" y="177"/>
                  </a:cubicBezTo>
                  <a:cubicBezTo>
                    <a:pt x="135" y="157"/>
                    <a:pt x="151" y="129"/>
                    <a:pt x="151" y="86"/>
                  </a:cubicBezTo>
                  <a:cubicBezTo>
                    <a:pt x="151" y="74"/>
                    <a:pt x="151" y="74"/>
                    <a:pt x="151" y="74"/>
                  </a:cubicBezTo>
                  <a:cubicBezTo>
                    <a:pt x="180" y="74"/>
                    <a:pt x="180" y="74"/>
                    <a:pt x="180" y="74"/>
                  </a:cubicBezTo>
                  <a:cubicBezTo>
                    <a:pt x="198" y="74"/>
                    <a:pt x="198" y="74"/>
                    <a:pt x="198" y="74"/>
                  </a:cubicBezTo>
                  <a:cubicBezTo>
                    <a:pt x="198" y="56"/>
                    <a:pt x="198" y="56"/>
                    <a:pt x="198" y="56"/>
                  </a:cubicBezTo>
                  <a:cubicBezTo>
                    <a:pt x="180" y="56"/>
                    <a:pt x="180" y="56"/>
                    <a:pt x="180" y="56"/>
                  </a:cubicBezTo>
                  <a:cubicBezTo>
                    <a:pt x="151" y="56"/>
                    <a:pt x="151" y="56"/>
                    <a:pt x="151" y="56"/>
                  </a:cubicBezTo>
                  <a:cubicBezTo>
                    <a:pt x="151" y="56"/>
                    <a:pt x="151" y="56"/>
                    <a:pt x="151" y="56"/>
                  </a:cubicBezTo>
                  <a:cubicBezTo>
                    <a:pt x="134" y="56"/>
                    <a:pt x="134" y="56"/>
                    <a:pt x="134" y="56"/>
                  </a:cubicBezTo>
                  <a:cubicBezTo>
                    <a:pt x="134" y="56"/>
                    <a:pt x="134" y="56"/>
                    <a:pt x="134" y="56"/>
                  </a:cubicBezTo>
                  <a:cubicBezTo>
                    <a:pt x="89" y="56"/>
                    <a:pt x="89" y="56"/>
                    <a:pt x="89" y="56"/>
                  </a:cubicBezTo>
                  <a:cubicBezTo>
                    <a:pt x="89" y="159"/>
                    <a:pt x="89" y="159"/>
                    <a:pt x="89" y="159"/>
                  </a:cubicBezTo>
                  <a:cubicBezTo>
                    <a:pt x="89" y="162"/>
                    <a:pt x="89" y="166"/>
                    <a:pt x="89" y="169"/>
                  </a:cubicBezTo>
                  <a:cubicBezTo>
                    <a:pt x="89" y="169"/>
                    <a:pt x="89" y="169"/>
                    <a:pt x="89" y="169"/>
                  </a:cubicBezTo>
                  <a:cubicBezTo>
                    <a:pt x="96" y="165"/>
                    <a:pt x="101" y="160"/>
                    <a:pt x="106" y="155"/>
                  </a:cubicBezTo>
                  <a:cubicBezTo>
                    <a:pt x="106" y="155"/>
                    <a:pt x="106" y="155"/>
                    <a:pt x="106" y="155"/>
                  </a:cubicBezTo>
                  <a:cubicBezTo>
                    <a:pt x="106" y="74"/>
                    <a:pt x="106" y="74"/>
                    <a:pt x="106" y="74"/>
                  </a:cubicBezTo>
                  <a:cubicBezTo>
                    <a:pt x="134" y="74"/>
                    <a:pt x="134" y="74"/>
                    <a:pt x="134" y="74"/>
                  </a:cubicBezTo>
                  <a:cubicBezTo>
                    <a:pt x="134" y="74"/>
                    <a:pt x="134" y="74"/>
                    <a:pt x="134" y="74"/>
                  </a:cubicBezTo>
                  <a:cubicBezTo>
                    <a:pt x="134" y="96"/>
                    <a:pt x="134" y="96"/>
                    <a:pt x="134" y="96"/>
                  </a:cubicBezTo>
                  <a:cubicBezTo>
                    <a:pt x="134" y="126"/>
                    <a:pt x="128" y="162"/>
                    <a:pt x="75" y="186"/>
                  </a:cubicBezTo>
                  <a:cubicBezTo>
                    <a:pt x="23" y="162"/>
                    <a:pt x="17" y="126"/>
                    <a:pt x="17" y="96"/>
                  </a:cubicBezTo>
                  <a:cubicBezTo>
                    <a:pt x="17" y="18"/>
                    <a:pt x="17" y="18"/>
                    <a:pt x="17" y="18"/>
                  </a:cubicBezTo>
                  <a:cubicBezTo>
                    <a:pt x="75" y="18"/>
                    <a:pt x="75" y="18"/>
                    <a:pt x="75" y="18"/>
                  </a:cubicBezTo>
                  <a:cubicBezTo>
                    <a:pt x="134" y="18"/>
                    <a:pt x="134" y="18"/>
                    <a:pt x="134" y="18"/>
                  </a:cubicBezTo>
                  <a:cubicBezTo>
                    <a:pt x="134" y="48"/>
                    <a:pt x="134" y="48"/>
                    <a:pt x="134" y="48"/>
                  </a:cubicBezTo>
                  <a:cubicBezTo>
                    <a:pt x="151" y="48"/>
                    <a:pt x="151" y="48"/>
                    <a:pt x="151" y="48"/>
                  </a:cubicBezTo>
                  <a:cubicBezTo>
                    <a:pt x="151" y="0"/>
                    <a:pt x="151" y="0"/>
                    <a:pt x="151" y="0"/>
                  </a:cubicBezTo>
                  <a:cubicBezTo>
                    <a:pt x="75" y="0"/>
                    <a:pt x="75" y="0"/>
                    <a:pt x="75" y="0"/>
                  </a:cubicBezTo>
                  <a:cubicBezTo>
                    <a:pt x="0" y="0"/>
                    <a:pt x="0" y="0"/>
                    <a:pt x="0" y="0"/>
                  </a:cubicBezTo>
                  <a:cubicBezTo>
                    <a:pt x="0" y="86"/>
                    <a:pt x="0" y="86"/>
                    <a:pt x="0" y="86"/>
                  </a:cubicBezTo>
                  <a:cubicBezTo>
                    <a:pt x="0" y="143"/>
                    <a:pt x="28" y="174"/>
                    <a:pt x="75" y="192"/>
                  </a:cubicBezTo>
                  <a:cubicBezTo>
                    <a:pt x="81" y="190"/>
                    <a:pt x="86" y="188"/>
                    <a:pt x="91" y="186"/>
                  </a:cubicBezTo>
                  <a:cubicBezTo>
                    <a:pt x="99" y="237"/>
                    <a:pt x="131" y="268"/>
                    <a:pt x="180" y="287"/>
                  </a:cubicBezTo>
                  <a:cubicBezTo>
                    <a:pt x="228" y="268"/>
                    <a:pt x="260" y="238"/>
                    <a:pt x="269" y="186"/>
                  </a:cubicBezTo>
                  <a:cubicBezTo>
                    <a:pt x="273" y="188"/>
                    <a:pt x="278" y="190"/>
                    <a:pt x="283" y="192"/>
                  </a:cubicBezTo>
                  <a:cubicBezTo>
                    <a:pt x="330" y="174"/>
                    <a:pt x="359" y="143"/>
                    <a:pt x="359" y="86"/>
                  </a:cubicBezTo>
                  <a:cubicBezTo>
                    <a:pt x="359" y="0"/>
                    <a:pt x="359" y="0"/>
                    <a:pt x="359" y="0"/>
                  </a:cubicBezTo>
                  <a:lnTo>
                    <a:pt x="283" y="0"/>
                  </a:lnTo>
                  <a:close/>
                  <a:moveTo>
                    <a:pt x="341" y="96"/>
                  </a:moveTo>
                  <a:cubicBezTo>
                    <a:pt x="341" y="126"/>
                    <a:pt x="336" y="162"/>
                    <a:pt x="283" y="186"/>
                  </a:cubicBezTo>
                  <a:cubicBezTo>
                    <a:pt x="278" y="184"/>
                    <a:pt x="274" y="182"/>
                    <a:pt x="270" y="179"/>
                  </a:cubicBezTo>
                  <a:cubicBezTo>
                    <a:pt x="270" y="173"/>
                    <a:pt x="271" y="166"/>
                    <a:pt x="271" y="159"/>
                  </a:cubicBezTo>
                  <a:cubicBezTo>
                    <a:pt x="271" y="56"/>
                    <a:pt x="271" y="56"/>
                    <a:pt x="271" y="56"/>
                  </a:cubicBezTo>
                  <a:cubicBezTo>
                    <a:pt x="224" y="56"/>
                    <a:pt x="224" y="56"/>
                    <a:pt x="224" y="56"/>
                  </a:cubicBezTo>
                  <a:cubicBezTo>
                    <a:pt x="224" y="18"/>
                    <a:pt x="224" y="18"/>
                    <a:pt x="224" y="18"/>
                  </a:cubicBezTo>
                  <a:cubicBezTo>
                    <a:pt x="283" y="18"/>
                    <a:pt x="283" y="18"/>
                    <a:pt x="283" y="18"/>
                  </a:cubicBezTo>
                  <a:cubicBezTo>
                    <a:pt x="341" y="18"/>
                    <a:pt x="341" y="18"/>
                    <a:pt x="341" y="18"/>
                  </a:cubicBezTo>
                  <a:lnTo>
                    <a:pt x="341" y="9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grpSp>
          <p:nvGrpSpPr>
            <p:cNvPr id="20" name="Group 19"/>
            <p:cNvGrpSpPr/>
            <p:nvPr userDrawn="1"/>
          </p:nvGrpSpPr>
          <p:grpSpPr>
            <a:xfrm>
              <a:off x="658813" y="684213"/>
              <a:ext cx="1263650" cy="561975"/>
              <a:chOff x="658813" y="684213"/>
              <a:chExt cx="1263650" cy="561975"/>
            </a:xfrm>
            <a:grpFill/>
          </p:grpSpPr>
          <p:sp>
            <p:nvSpPr>
              <p:cNvPr id="21" name="Freeform 13"/>
              <p:cNvSpPr>
                <a:spLocks/>
              </p:cNvSpPr>
              <p:nvPr/>
            </p:nvSpPr>
            <p:spPr bwMode="auto">
              <a:xfrm>
                <a:off x="917576" y="1004888"/>
                <a:ext cx="187325" cy="236537"/>
              </a:xfrm>
              <a:custGeom>
                <a:avLst/>
                <a:gdLst>
                  <a:gd name="T0" fmla="*/ 6 w 76"/>
                  <a:gd name="T1" fmla="*/ 96 h 96"/>
                  <a:gd name="T2" fmla="*/ 6 w 76"/>
                  <a:gd name="T3" fmla="*/ 92 h 96"/>
                  <a:gd name="T4" fmla="*/ 12 w 76"/>
                  <a:gd name="T5" fmla="*/ 89 h 96"/>
                  <a:gd name="T6" fmla="*/ 13 w 76"/>
                  <a:gd name="T7" fmla="*/ 88 h 96"/>
                  <a:gd name="T8" fmla="*/ 13 w 76"/>
                  <a:gd name="T9" fmla="*/ 80 h 96"/>
                  <a:gd name="T10" fmla="*/ 14 w 76"/>
                  <a:gd name="T11" fmla="*/ 68 h 96"/>
                  <a:gd name="T12" fmla="*/ 14 w 76"/>
                  <a:gd name="T13" fmla="*/ 32 h 96"/>
                  <a:gd name="T14" fmla="*/ 13 w 76"/>
                  <a:gd name="T15" fmla="*/ 14 h 96"/>
                  <a:gd name="T16" fmla="*/ 12 w 76"/>
                  <a:gd name="T17" fmla="*/ 6 h 96"/>
                  <a:gd name="T18" fmla="*/ 10 w 76"/>
                  <a:gd name="T19" fmla="*/ 5 h 96"/>
                  <a:gd name="T20" fmla="*/ 0 w 76"/>
                  <a:gd name="T21" fmla="*/ 4 h 96"/>
                  <a:gd name="T22" fmla="*/ 0 w 76"/>
                  <a:gd name="T23" fmla="*/ 0 h 96"/>
                  <a:gd name="T24" fmla="*/ 21 w 76"/>
                  <a:gd name="T25" fmla="*/ 0 h 96"/>
                  <a:gd name="T26" fmla="*/ 41 w 76"/>
                  <a:gd name="T27" fmla="*/ 0 h 96"/>
                  <a:gd name="T28" fmla="*/ 41 w 76"/>
                  <a:gd name="T29" fmla="*/ 4 h 96"/>
                  <a:gd name="T30" fmla="*/ 31 w 76"/>
                  <a:gd name="T31" fmla="*/ 5 h 96"/>
                  <a:gd name="T32" fmla="*/ 29 w 76"/>
                  <a:gd name="T33" fmla="*/ 6 h 96"/>
                  <a:gd name="T34" fmla="*/ 28 w 76"/>
                  <a:gd name="T35" fmla="*/ 13 h 96"/>
                  <a:gd name="T36" fmla="*/ 27 w 76"/>
                  <a:gd name="T37" fmla="*/ 32 h 96"/>
                  <a:gd name="T38" fmla="*/ 27 w 76"/>
                  <a:gd name="T39" fmla="*/ 78 h 96"/>
                  <a:gd name="T40" fmla="*/ 28 w 76"/>
                  <a:gd name="T41" fmla="*/ 89 h 96"/>
                  <a:gd name="T42" fmla="*/ 39 w 76"/>
                  <a:gd name="T43" fmla="*/ 90 h 96"/>
                  <a:gd name="T44" fmla="*/ 67 w 76"/>
                  <a:gd name="T45" fmla="*/ 87 h 96"/>
                  <a:gd name="T46" fmla="*/ 69 w 76"/>
                  <a:gd name="T47" fmla="*/ 82 h 96"/>
                  <a:gd name="T48" fmla="*/ 72 w 76"/>
                  <a:gd name="T49" fmla="*/ 71 h 96"/>
                  <a:gd name="T50" fmla="*/ 76 w 76"/>
                  <a:gd name="T51" fmla="*/ 71 h 96"/>
                  <a:gd name="T52" fmla="*/ 73 w 76"/>
                  <a:gd name="T53" fmla="*/ 95 h 96"/>
                  <a:gd name="T54" fmla="*/ 69 w 76"/>
                  <a:gd name="T55" fmla="*/ 96 h 96"/>
                  <a:gd name="T56" fmla="*/ 57 w 76"/>
                  <a:gd name="T57" fmla="*/ 96 h 96"/>
                  <a:gd name="T58" fmla="*/ 20 w 76"/>
                  <a:gd name="T59" fmla="*/ 95 h 96"/>
                  <a:gd name="T60" fmla="*/ 6 w 76"/>
                  <a:gd name="T61"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6" h="96">
                    <a:moveTo>
                      <a:pt x="6" y="96"/>
                    </a:moveTo>
                    <a:cubicBezTo>
                      <a:pt x="6" y="92"/>
                      <a:pt x="6" y="92"/>
                      <a:pt x="6" y="92"/>
                    </a:cubicBezTo>
                    <a:cubicBezTo>
                      <a:pt x="9" y="91"/>
                      <a:pt x="11" y="90"/>
                      <a:pt x="12" y="89"/>
                    </a:cubicBezTo>
                    <a:cubicBezTo>
                      <a:pt x="12" y="89"/>
                      <a:pt x="12" y="88"/>
                      <a:pt x="13" y="88"/>
                    </a:cubicBezTo>
                    <a:cubicBezTo>
                      <a:pt x="13" y="86"/>
                      <a:pt x="13" y="84"/>
                      <a:pt x="13" y="80"/>
                    </a:cubicBezTo>
                    <a:cubicBezTo>
                      <a:pt x="14" y="73"/>
                      <a:pt x="14" y="70"/>
                      <a:pt x="14" y="68"/>
                    </a:cubicBezTo>
                    <a:cubicBezTo>
                      <a:pt x="14" y="32"/>
                      <a:pt x="14" y="32"/>
                      <a:pt x="14" y="32"/>
                    </a:cubicBezTo>
                    <a:cubicBezTo>
                      <a:pt x="14" y="26"/>
                      <a:pt x="14" y="20"/>
                      <a:pt x="13" y="14"/>
                    </a:cubicBezTo>
                    <a:cubicBezTo>
                      <a:pt x="13" y="10"/>
                      <a:pt x="13" y="7"/>
                      <a:pt x="12" y="6"/>
                    </a:cubicBezTo>
                    <a:cubicBezTo>
                      <a:pt x="12" y="6"/>
                      <a:pt x="11" y="5"/>
                      <a:pt x="10" y="5"/>
                    </a:cubicBezTo>
                    <a:cubicBezTo>
                      <a:pt x="9" y="4"/>
                      <a:pt x="5" y="4"/>
                      <a:pt x="0" y="4"/>
                    </a:cubicBezTo>
                    <a:cubicBezTo>
                      <a:pt x="0" y="0"/>
                      <a:pt x="0" y="0"/>
                      <a:pt x="0" y="0"/>
                    </a:cubicBezTo>
                    <a:cubicBezTo>
                      <a:pt x="11" y="0"/>
                      <a:pt x="18" y="0"/>
                      <a:pt x="21" y="0"/>
                    </a:cubicBezTo>
                    <a:cubicBezTo>
                      <a:pt x="24" y="0"/>
                      <a:pt x="31" y="0"/>
                      <a:pt x="41" y="0"/>
                    </a:cubicBezTo>
                    <a:cubicBezTo>
                      <a:pt x="41" y="4"/>
                      <a:pt x="41" y="4"/>
                      <a:pt x="41" y="4"/>
                    </a:cubicBezTo>
                    <a:cubicBezTo>
                      <a:pt x="36" y="4"/>
                      <a:pt x="32" y="4"/>
                      <a:pt x="31" y="5"/>
                    </a:cubicBezTo>
                    <a:cubicBezTo>
                      <a:pt x="30" y="5"/>
                      <a:pt x="29" y="6"/>
                      <a:pt x="29" y="6"/>
                    </a:cubicBezTo>
                    <a:cubicBezTo>
                      <a:pt x="28" y="7"/>
                      <a:pt x="28" y="9"/>
                      <a:pt x="28" y="13"/>
                    </a:cubicBezTo>
                    <a:cubicBezTo>
                      <a:pt x="27" y="14"/>
                      <a:pt x="27" y="20"/>
                      <a:pt x="27" y="32"/>
                    </a:cubicBezTo>
                    <a:cubicBezTo>
                      <a:pt x="27" y="78"/>
                      <a:pt x="27" y="78"/>
                      <a:pt x="27" y="78"/>
                    </a:cubicBezTo>
                    <a:cubicBezTo>
                      <a:pt x="27" y="82"/>
                      <a:pt x="27" y="86"/>
                      <a:pt x="28" y="89"/>
                    </a:cubicBezTo>
                    <a:cubicBezTo>
                      <a:pt x="33" y="89"/>
                      <a:pt x="33" y="90"/>
                      <a:pt x="39" y="90"/>
                    </a:cubicBezTo>
                    <a:cubicBezTo>
                      <a:pt x="52" y="90"/>
                      <a:pt x="62" y="89"/>
                      <a:pt x="67" y="87"/>
                    </a:cubicBezTo>
                    <a:cubicBezTo>
                      <a:pt x="68" y="86"/>
                      <a:pt x="68" y="84"/>
                      <a:pt x="69" y="82"/>
                    </a:cubicBezTo>
                    <a:cubicBezTo>
                      <a:pt x="72" y="71"/>
                      <a:pt x="72" y="71"/>
                      <a:pt x="72" y="71"/>
                    </a:cubicBezTo>
                    <a:cubicBezTo>
                      <a:pt x="76" y="71"/>
                      <a:pt x="76" y="71"/>
                      <a:pt x="76" y="71"/>
                    </a:cubicBezTo>
                    <a:cubicBezTo>
                      <a:pt x="75" y="78"/>
                      <a:pt x="74" y="86"/>
                      <a:pt x="73" y="95"/>
                    </a:cubicBezTo>
                    <a:cubicBezTo>
                      <a:pt x="71" y="95"/>
                      <a:pt x="70" y="95"/>
                      <a:pt x="69" y="96"/>
                    </a:cubicBezTo>
                    <a:cubicBezTo>
                      <a:pt x="66" y="96"/>
                      <a:pt x="63" y="96"/>
                      <a:pt x="57" y="96"/>
                    </a:cubicBezTo>
                    <a:cubicBezTo>
                      <a:pt x="20" y="95"/>
                      <a:pt x="20" y="95"/>
                      <a:pt x="20" y="95"/>
                    </a:cubicBezTo>
                    <a:cubicBezTo>
                      <a:pt x="15" y="95"/>
                      <a:pt x="11" y="95"/>
                      <a:pt x="6" y="9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22" name="Freeform 14"/>
              <p:cNvSpPr>
                <a:spLocks noEditPoints="1"/>
              </p:cNvSpPr>
              <p:nvPr/>
            </p:nvSpPr>
            <p:spPr bwMode="auto">
              <a:xfrm>
                <a:off x="1127126" y="1004888"/>
                <a:ext cx="103188" cy="236537"/>
              </a:xfrm>
              <a:custGeom>
                <a:avLst/>
                <a:gdLst>
                  <a:gd name="T0" fmla="*/ 42 w 42"/>
                  <a:gd name="T1" fmla="*/ 91 h 96"/>
                  <a:gd name="T2" fmla="*/ 42 w 42"/>
                  <a:gd name="T3" fmla="*/ 96 h 96"/>
                  <a:gd name="T4" fmla="*/ 22 w 42"/>
                  <a:gd name="T5" fmla="*/ 95 h 96"/>
                  <a:gd name="T6" fmla="*/ 0 w 42"/>
                  <a:gd name="T7" fmla="*/ 96 h 96"/>
                  <a:gd name="T8" fmla="*/ 0 w 42"/>
                  <a:gd name="T9" fmla="*/ 91 h 96"/>
                  <a:gd name="T10" fmla="*/ 10 w 42"/>
                  <a:gd name="T11" fmla="*/ 91 h 96"/>
                  <a:gd name="T12" fmla="*/ 13 w 42"/>
                  <a:gd name="T13" fmla="*/ 89 h 96"/>
                  <a:gd name="T14" fmla="*/ 14 w 42"/>
                  <a:gd name="T15" fmla="*/ 83 h 96"/>
                  <a:gd name="T16" fmla="*/ 14 w 42"/>
                  <a:gd name="T17" fmla="*/ 63 h 96"/>
                  <a:gd name="T18" fmla="*/ 14 w 42"/>
                  <a:gd name="T19" fmla="*/ 32 h 96"/>
                  <a:gd name="T20" fmla="*/ 14 w 42"/>
                  <a:gd name="T21" fmla="*/ 14 h 96"/>
                  <a:gd name="T22" fmla="*/ 13 w 42"/>
                  <a:gd name="T23" fmla="*/ 6 h 96"/>
                  <a:gd name="T24" fmla="*/ 10 w 42"/>
                  <a:gd name="T25" fmla="*/ 5 h 96"/>
                  <a:gd name="T26" fmla="*/ 0 w 42"/>
                  <a:gd name="T27" fmla="*/ 4 h 96"/>
                  <a:gd name="T28" fmla="*/ 0 w 42"/>
                  <a:gd name="T29" fmla="*/ 0 h 96"/>
                  <a:gd name="T30" fmla="*/ 21 w 42"/>
                  <a:gd name="T31" fmla="*/ 0 h 96"/>
                  <a:gd name="T32" fmla="*/ 42 w 42"/>
                  <a:gd name="T33" fmla="*/ 0 h 96"/>
                  <a:gd name="T34" fmla="*/ 42 w 42"/>
                  <a:gd name="T35" fmla="*/ 4 h 96"/>
                  <a:gd name="T36" fmla="*/ 32 w 42"/>
                  <a:gd name="T37" fmla="*/ 5 h 96"/>
                  <a:gd name="T38" fmla="*/ 29 w 42"/>
                  <a:gd name="T39" fmla="*/ 6 h 96"/>
                  <a:gd name="T40" fmla="*/ 28 w 42"/>
                  <a:gd name="T41" fmla="*/ 13 h 96"/>
                  <a:gd name="T42" fmla="*/ 28 w 42"/>
                  <a:gd name="T43" fmla="*/ 32 h 96"/>
                  <a:gd name="T44" fmla="*/ 28 w 42"/>
                  <a:gd name="T45" fmla="*/ 63 h 96"/>
                  <a:gd name="T46" fmla="*/ 28 w 42"/>
                  <a:gd name="T47" fmla="*/ 81 h 96"/>
                  <a:gd name="T48" fmla="*/ 29 w 42"/>
                  <a:gd name="T49" fmla="*/ 89 h 96"/>
                  <a:gd name="T50" fmla="*/ 32 w 42"/>
                  <a:gd name="T51" fmla="*/ 91 h 96"/>
                  <a:gd name="T52" fmla="*/ 42 w 42"/>
                  <a:gd name="T53" fmla="*/ 91 h 96"/>
                  <a:gd name="T54" fmla="*/ 28 w 42"/>
                  <a:gd name="T55" fmla="*/ 13 h 96"/>
                  <a:gd name="T56" fmla="*/ 28 w 42"/>
                  <a:gd name="T57" fmla="*/ 32 h 96"/>
                  <a:gd name="T58" fmla="*/ 28 w 42"/>
                  <a:gd name="T59" fmla="*/ 63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2" h="96">
                    <a:moveTo>
                      <a:pt x="42" y="91"/>
                    </a:moveTo>
                    <a:cubicBezTo>
                      <a:pt x="42" y="96"/>
                      <a:pt x="42" y="96"/>
                      <a:pt x="42" y="96"/>
                    </a:cubicBezTo>
                    <a:cubicBezTo>
                      <a:pt x="32" y="95"/>
                      <a:pt x="25" y="95"/>
                      <a:pt x="22" y="95"/>
                    </a:cubicBezTo>
                    <a:cubicBezTo>
                      <a:pt x="0" y="96"/>
                      <a:pt x="0" y="96"/>
                      <a:pt x="0" y="96"/>
                    </a:cubicBezTo>
                    <a:cubicBezTo>
                      <a:pt x="0" y="91"/>
                      <a:pt x="0" y="91"/>
                      <a:pt x="0" y="91"/>
                    </a:cubicBezTo>
                    <a:cubicBezTo>
                      <a:pt x="6" y="91"/>
                      <a:pt x="9" y="91"/>
                      <a:pt x="10" y="91"/>
                    </a:cubicBezTo>
                    <a:cubicBezTo>
                      <a:pt x="12" y="90"/>
                      <a:pt x="12" y="90"/>
                      <a:pt x="13" y="89"/>
                    </a:cubicBezTo>
                    <a:cubicBezTo>
                      <a:pt x="13" y="88"/>
                      <a:pt x="14" y="86"/>
                      <a:pt x="14" y="83"/>
                    </a:cubicBezTo>
                    <a:cubicBezTo>
                      <a:pt x="14" y="82"/>
                      <a:pt x="14" y="75"/>
                      <a:pt x="14" y="63"/>
                    </a:cubicBezTo>
                    <a:cubicBezTo>
                      <a:pt x="14" y="32"/>
                      <a:pt x="14" y="32"/>
                      <a:pt x="14" y="32"/>
                    </a:cubicBezTo>
                    <a:cubicBezTo>
                      <a:pt x="14" y="26"/>
                      <a:pt x="14" y="20"/>
                      <a:pt x="14" y="14"/>
                    </a:cubicBezTo>
                    <a:cubicBezTo>
                      <a:pt x="14" y="10"/>
                      <a:pt x="13" y="7"/>
                      <a:pt x="13" y="6"/>
                    </a:cubicBezTo>
                    <a:cubicBezTo>
                      <a:pt x="12" y="6"/>
                      <a:pt x="12" y="5"/>
                      <a:pt x="10" y="5"/>
                    </a:cubicBezTo>
                    <a:cubicBezTo>
                      <a:pt x="9" y="4"/>
                      <a:pt x="6" y="4"/>
                      <a:pt x="0" y="4"/>
                    </a:cubicBezTo>
                    <a:cubicBezTo>
                      <a:pt x="0" y="0"/>
                      <a:pt x="0" y="0"/>
                      <a:pt x="0" y="0"/>
                    </a:cubicBezTo>
                    <a:cubicBezTo>
                      <a:pt x="9" y="0"/>
                      <a:pt x="16" y="0"/>
                      <a:pt x="21" y="0"/>
                    </a:cubicBezTo>
                    <a:cubicBezTo>
                      <a:pt x="26" y="0"/>
                      <a:pt x="33" y="0"/>
                      <a:pt x="42" y="0"/>
                    </a:cubicBezTo>
                    <a:cubicBezTo>
                      <a:pt x="42" y="4"/>
                      <a:pt x="42" y="4"/>
                      <a:pt x="42" y="4"/>
                    </a:cubicBezTo>
                    <a:cubicBezTo>
                      <a:pt x="36" y="4"/>
                      <a:pt x="33" y="4"/>
                      <a:pt x="32" y="5"/>
                    </a:cubicBezTo>
                    <a:cubicBezTo>
                      <a:pt x="30" y="5"/>
                      <a:pt x="30" y="6"/>
                      <a:pt x="29" y="6"/>
                    </a:cubicBezTo>
                    <a:cubicBezTo>
                      <a:pt x="29" y="7"/>
                      <a:pt x="28" y="9"/>
                      <a:pt x="28" y="13"/>
                    </a:cubicBezTo>
                    <a:cubicBezTo>
                      <a:pt x="28" y="14"/>
                      <a:pt x="28" y="20"/>
                      <a:pt x="28" y="32"/>
                    </a:cubicBezTo>
                    <a:cubicBezTo>
                      <a:pt x="28" y="63"/>
                      <a:pt x="28" y="63"/>
                      <a:pt x="28" y="63"/>
                    </a:cubicBezTo>
                    <a:cubicBezTo>
                      <a:pt x="28" y="69"/>
                      <a:pt x="28" y="75"/>
                      <a:pt x="28" y="81"/>
                    </a:cubicBezTo>
                    <a:cubicBezTo>
                      <a:pt x="28" y="86"/>
                      <a:pt x="28" y="88"/>
                      <a:pt x="29" y="89"/>
                    </a:cubicBezTo>
                    <a:cubicBezTo>
                      <a:pt x="29" y="90"/>
                      <a:pt x="30" y="90"/>
                      <a:pt x="32" y="91"/>
                    </a:cubicBezTo>
                    <a:cubicBezTo>
                      <a:pt x="33" y="91"/>
                      <a:pt x="36" y="91"/>
                      <a:pt x="42" y="91"/>
                    </a:cubicBezTo>
                    <a:close/>
                    <a:moveTo>
                      <a:pt x="28" y="13"/>
                    </a:moveTo>
                    <a:cubicBezTo>
                      <a:pt x="28" y="14"/>
                      <a:pt x="28" y="20"/>
                      <a:pt x="28" y="32"/>
                    </a:cubicBezTo>
                    <a:cubicBezTo>
                      <a:pt x="28" y="63"/>
                      <a:pt x="28" y="63"/>
                      <a:pt x="28" y="6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23" name="Freeform 15"/>
              <p:cNvSpPr>
                <a:spLocks/>
              </p:cNvSpPr>
              <p:nvPr/>
            </p:nvSpPr>
            <p:spPr bwMode="auto">
              <a:xfrm>
                <a:off x="1268413" y="1004888"/>
                <a:ext cx="273050" cy="241300"/>
              </a:xfrm>
              <a:custGeom>
                <a:avLst/>
                <a:gdLst>
                  <a:gd name="T0" fmla="*/ 0 w 111"/>
                  <a:gd name="T1" fmla="*/ 96 h 98"/>
                  <a:gd name="T2" fmla="*/ 0 w 111"/>
                  <a:gd name="T3" fmla="*/ 91 h 98"/>
                  <a:gd name="T4" fmla="*/ 10 w 111"/>
                  <a:gd name="T5" fmla="*/ 90 h 98"/>
                  <a:gd name="T6" fmla="*/ 11 w 111"/>
                  <a:gd name="T7" fmla="*/ 89 h 98"/>
                  <a:gd name="T8" fmla="*/ 12 w 111"/>
                  <a:gd name="T9" fmla="*/ 82 h 98"/>
                  <a:gd name="T10" fmla="*/ 13 w 111"/>
                  <a:gd name="T11" fmla="*/ 67 h 98"/>
                  <a:gd name="T12" fmla="*/ 13 w 111"/>
                  <a:gd name="T13" fmla="*/ 12 h 98"/>
                  <a:gd name="T14" fmla="*/ 13 w 111"/>
                  <a:gd name="T15" fmla="*/ 9 h 98"/>
                  <a:gd name="T16" fmla="*/ 10 w 111"/>
                  <a:gd name="T17" fmla="*/ 6 h 98"/>
                  <a:gd name="T18" fmla="*/ 7 w 111"/>
                  <a:gd name="T19" fmla="*/ 4 h 98"/>
                  <a:gd name="T20" fmla="*/ 0 w 111"/>
                  <a:gd name="T21" fmla="*/ 4 h 98"/>
                  <a:gd name="T22" fmla="*/ 0 w 111"/>
                  <a:gd name="T23" fmla="*/ 0 h 98"/>
                  <a:gd name="T24" fmla="*/ 15 w 111"/>
                  <a:gd name="T25" fmla="*/ 0 h 98"/>
                  <a:gd name="T26" fmla="*/ 26 w 111"/>
                  <a:gd name="T27" fmla="*/ 0 h 98"/>
                  <a:gd name="T28" fmla="*/ 34 w 111"/>
                  <a:gd name="T29" fmla="*/ 11 h 98"/>
                  <a:gd name="T30" fmla="*/ 49 w 111"/>
                  <a:gd name="T31" fmla="*/ 28 h 98"/>
                  <a:gd name="T32" fmla="*/ 70 w 111"/>
                  <a:gd name="T33" fmla="*/ 52 h 98"/>
                  <a:gd name="T34" fmla="*/ 86 w 111"/>
                  <a:gd name="T35" fmla="*/ 71 h 98"/>
                  <a:gd name="T36" fmla="*/ 92 w 111"/>
                  <a:gd name="T37" fmla="*/ 78 h 98"/>
                  <a:gd name="T38" fmla="*/ 92 w 111"/>
                  <a:gd name="T39" fmla="*/ 29 h 98"/>
                  <a:gd name="T40" fmla="*/ 92 w 111"/>
                  <a:gd name="T41" fmla="*/ 13 h 98"/>
                  <a:gd name="T42" fmla="*/ 91 w 111"/>
                  <a:gd name="T43" fmla="*/ 6 h 98"/>
                  <a:gd name="T44" fmla="*/ 90 w 111"/>
                  <a:gd name="T45" fmla="*/ 5 h 98"/>
                  <a:gd name="T46" fmla="*/ 80 w 111"/>
                  <a:gd name="T47" fmla="*/ 4 h 98"/>
                  <a:gd name="T48" fmla="*/ 80 w 111"/>
                  <a:gd name="T49" fmla="*/ 0 h 98"/>
                  <a:gd name="T50" fmla="*/ 97 w 111"/>
                  <a:gd name="T51" fmla="*/ 0 h 98"/>
                  <a:gd name="T52" fmla="*/ 111 w 111"/>
                  <a:gd name="T53" fmla="*/ 0 h 98"/>
                  <a:gd name="T54" fmla="*/ 111 w 111"/>
                  <a:gd name="T55" fmla="*/ 4 h 98"/>
                  <a:gd name="T56" fmla="*/ 102 w 111"/>
                  <a:gd name="T57" fmla="*/ 5 h 98"/>
                  <a:gd name="T58" fmla="*/ 100 w 111"/>
                  <a:gd name="T59" fmla="*/ 6 h 98"/>
                  <a:gd name="T60" fmla="*/ 99 w 111"/>
                  <a:gd name="T61" fmla="*/ 13 h 98"/>
                  <a:gd name="T62" fmla="*/ 99 w 111"/>
                  <a:gd name="T63" fmla="*/ 29 h 98"/>
                  <a:gd name="T64" fmla="*/ 99 w 111"/>
                  <a:gd name="T65" fmla="*/ 61 h 98"/>
                  <a:gd name="T66" fmla="*/ 99 w 111"/>
                  <a:gd name="T67" fmla="*/ 98 h 98"/>
                  <a:gd name="T68" fmla="*/ 92 w 111"/>
                  <a:gd name="T69" fmla="*/ 98 h 98"/>
                  <a:gd name="T70" fmla="*/ 91 w 111"/>
                  <a:gd name="T71" fmla="*/ 96 h 98"/>
                  <a:gd name="T72" fmla="*/ 89 w 111"/>
                  <a:gd name="T73" fmla="*/ 95 h 98"/>
                  <a:gd name="T74" fmla="*/ 87 w 111"/>
                  <a:gd name="T75" fmla="*/ 93 h 98"/>
                  <a:gd name="T76" fmla="*/ 78 w 111"/>
                  <a:gd name="T77" fmla="*/ 83 h 98"/>
                  <a:gd name="T78" fmla="*/ 69 w 111"/>
                  <a:gd name="T79" fmla="*/ 72 h 98"/>
                  <a:gd name="T80" fmla="*/ 19 w 111"/>
                  <a:gd name="T81" fmla="*/ 14 h 98"/>
                  <a:gd name="T82" fmla="*/ 19 w 111"/>
                  <a:gd name="T83" fmla="*/ 66 h 98"/>
                  <a:gd name="T84" fmla="*/ 20 w 111"/>
                  <a:gd name="T85" fmla="*/ 82 h 98"/>
                  <a:gd name="T86" fmla="*/ 20 w 111"/>
                  <a:gd name="T87" fmla="*/ 89 h 98"/>
                  <a:gd name="T88" fmla="*/ 22 w 111"/>
                  <a:gd name="T89" fmla="*/ 90 h 98"/>
                  <a:gd name="T90" fmla="*/ 32 w 111"/>
                  <a:gd name="T91" fmla="*/ 91 h 98"/>
                  <a:gd name="T92" fmla="*/ 32 w 111"/>
                  <a:gd name="T93" fmla="*/ 96 h 98"/>
                  <a:gd name="T94" fmla="*/ 18 w 111"/>
                  <a:gd name="T95" fmla="*/ 95 h 98"/>
                  <a:gd name="T96" fmla="*/ 0 w 111"/>
                  <a:gd name="T97" fmla="*/ 96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1" h="98">
                    <a:moveTo>
                      <a:pt x="0" y="96"/>
                    </a:moveTo>
                    <a:cubicBezTo>
                      <a:pt x="0" y="91"/>
                      <a:pt x="0" y="91"/>
                      <a:pt x="0" y="91"/>
                    </a:cubicBezTo>
                    <a:cubicBezTo>
                      <a:pt x="5" y="91"/>
                      <a:pt x="8" y="91"/>
                      <a:pt x="10" y="90"/>
                    </a:cubicBezTo>
                    <a:cubicBezTo>
                      <a:pt x="11" y="90"/>
                      <a:pt x="11" y="90"/>
                      <a:pt x="11" y="89"/>
                    </a:cubicBezTo>
                    <a:cubicBezTo>
                      <a:pt x="12" y="88"/>
                      <a:pt x="12" y="86"/>
                      <a:pt x="12" y="82"/>
                    </a:cubicBezTo>
                    <a:cubicBezTo>
                      <a:pt x="13" y="76"/>
                      <a:pt x="13" y="71"/>
                      <a:pt x="13" y="67"/>
                    </a:cubicBezTo>
                    <a:cubicBezTo>
                      <a:pt x="13" y="12"/>
                      <a:pt x="13" y="12"/>
                      <a:pt x="13" y="12"/>
                    </a:cubicBezTo>
                    <a:cubicBezTo>
                      <a:pt x="13" y="10"/>
                      <a:pt x="13" y="9"/>
                      <a:pt x="13" y="9"/>
                    </a:cubicBezTo>
                    <a:cubicBezTo>
                      <a:pt x="12" y="8"/>
                      <a:pt x="11" y="7"/>
                      <a:pt x="10" y="6"/>
                    </a:cubicBezTo>
                    <a:cubicBezTo>
                      <a:pt x="9" y="5"/>
                      <a:pt x="8" y="5"/>
                      <a:pt x="7" y="4"/>
                    </a:cubicBezTo>
                    <a:cubicBezTo>
                      <a:pt x="6" y="4"/>
                      <a:pt x="3" y="4"/>
                      <a:pt x="0" y="4"/>
                    </a:cubicBezTo>
                    <a:cubicBezTo>
                      <a:pt x="0" y="0"/>
                      <a:pt x="0" y="0"/>
                      <a:pt x="0" y="0"/>
                    </a:cubicBezTo>
                    <a:cubicBezTo>
                      <a:pt x="8" y="0"/>
                      <a:pt x="13" y="0"/>
                      <a:pt x="15" y="0"/>
                    </a:cubicBezTo>
                    <a:cubicBezTo>
                      <a:pt x="19" y="0"/>
                      <a:pt x="22" y="0"/>
                      <a:pt x="26" y="0"/>
                    </a:cubicBezTo>
                    <a:cubicBezTo>
                      <a:pt x="30" y="5"/>
                      <a:pt x="32" y="8"/>
                      <a:pt x="34" y="11"/>
                    </a:cubicBezTo>
                    <a:cubicBezTo>
                      <a:pt x="49" y="28"/>
                      <a:pt x="49" y="28"/>
                      <a:pt x="49" y="28"/>
                    </a:cubicBezTo>
                    <a:cubicBezTo>
                      <a:pt x="70" y="52"/>
                      <a:pt x="70" y="52"/>
                      <a:pt x="70" y="52"/>
                    </a:cubicBezTo>
                    <a:cubicBezTo>
                      <a:pt x="76" y="60"/>
                      <a:pt x="82" y="66"/>
                      <a:pt x="86" y="71"/>
                    </a:cubicBezTo>
                    <a:cubicBezTo>
                      <a:pt x="88" y="74"/>
                      <a:pt x="91" y="76"/>
                      <a:pt x="92" y="78"/>
                    </a:cubicBezTo>
                    <a:cubicBezTo>
                      <a:pt x="92" y="29"/>
                      <a:pt x="92" y="29"/>
                      <a:pt x="92" y="29"/>
                    </a:cubicBezTo>
                    <a:cubicBezTo>
                      <a:pt x="92" y="24"/>
                      <a:pt x="92" y="19"/>
                      <a:pt x="92" y="13"/>
                    </a:cubicBezTo>
                    <a:cubicBezTo>
                      <a:pt x="92" y="9"/>
                      <a:pt x="91" y="7"/>
                      <a:pt x="91" y="6"/>
                    </a:cubicBezTo>
                    <a:cubicBezTo>
                      <a:pt x="91" y="6"/>
                      <a:pt x="90" y="5"/>
                      <a:pt x="90" y="5"/>
                    </a:cubicBezTo>
                    <a:cubicBezTo>
                      <a:pt x="88" y="4"/>
                      <a:pt x="85" y="4"/>
                      <a:pt x="80" y="4"/>
                    </a:cubicBezTo>
                    <a:cubicBezTo>
                      <a:pt x="80" y="0"/>
                      <a:pt x="80" y="0"/>
                      <a:pt x="80" y="0"/>
                    </a:cubicBezTo>
                    <a:cubicBezTo>
                      <a:pt x="85" y="0"/>
                      <a:pt x="91" y="0"/>
                      <a:pt x="97" y="0"/>
                    </a:cubicBezTo>
                    <a:cubicBezTo>
                      <a:pt x="102" y="0"/>
                      <a:pt x="107" y="0"/>
                      <a:pt x="111" y="0"/>
                    </a:cubicBezTo>
                    <a:cubicBezTo>
                      <a:pt x="111" y="4"/>
                      <a:pt x="111" y="4"/>
                      <a:pt x="111" y="4"/>
                    </a:cubicBezTo>
                    <a:cubicBezTo>
                      <a:pt x="106" y="4"/>
                      <a:pt x="103" y="4"/>
                      <a:pt x="102" y="5"/>
                    </a:cubicBezTo>
                    <a:cubicBezTo>
                      <a:pt x="101" y="5"/>
                      <a:pt x="101" y="6"/>
                      <a:pt x="100" y="6"/>
                    </a:cubicBezTo>
                    <a:cubicBezTo>
                      <a:pt x="100" y="7"/>
                      <a:pt x="99" y="10"/>
                      <a:pt x="99" y="13"/>
                    </a:cubicBezTo>
                    <a:cubicBezTo>
                      <a:pt x="99" y="19"/>
                      <a:pt x="99" y="24"/>
                      <a:pt x="99" y="29"/>
                    </a:cubicBezTo>
                    <a:cubicBezTo>
                      <a:pt x="99" y="61"/>
                      <a:pt x="99" y="61"/>
                      <a:pt x="99" y="61"/>
                    </a:cubicBezTo>
                    <a:cubicBezTo>
                      <a:pt x="99" y="68"/>
                      <a:pt x="99" y="80"/>
                      <a:pt x="99" y="98"/>
                    </a:cubicBezTo>
                    <a:cubicBezTo>
                      <a:pt x="92" y="98"/>
                      <a:pt x="92" y="98"/>
                      <a:pt x="92" y="98"/>
                    </a:cubicBezTo>
                    <a:cubicBezTo>
                      <a:pt x="91" y="96"/>
                      <a:pt x="91" y="96"/>
                      <a:pt x="91" y="96"/>
                    </a:cubicBezTo>
                    <a:cubicBezTo>
                      <a:pt x="90" y="96"/>
                      <a:pt x="90" y="95"/>
                      <a:pt x="89" y="95"/>
                    </a:cubicBezTo>
                    <a:cubicBezTo>
                      <a:pt x="89" y="95"/>
                      <a:pt x="88" y="94"/>
                      <a:pt x="87" y="93"/>
                    </a:cubicBezTo>
                    <a:cubicBezTo>
                      <a:pt x="83" y="88"/>
                      <a:pt x="80" y="85"/>
                      <a:pt x="78" y="83"/>
                    </a:cubicBezTo>
                    <a:cubicBezTo>
                      <a:pt x="69" y="72"/>
                      <a:pt x="69" y="72"/>
                      <a:pt x="69" y="72"/>
                    </a:cubicBezTo>
                    <a:cubicBezTo>
                      <a:pt x="19" y="14"/>
                      <a:pt x="19" y="14"/>
                      <a:pt x="19" y="14"/>
                    </a:cubicBezTo>
                    <a:cubicBezTo>
                      <a:pt x="19" y="66"/>
                      <a:pt x="19" y="66"/>
                      <a:pt x="19" y="66"/>
                    </a:cubicBezTo>
                    <a:cubicBezTo>
                      <a:pt x="19" y="71"/>
                      <a:pt x="19" y="76"/>
                      <a:pt x="20" y="82"/>
                    </a:cubicBezTo>
                    <a:cubicBezTo>
                      <a:pt x="20" y="86"/>
                      <a:pt x="20" y="88"/>
                      <a:pt x="20" y="89"/>
                    </a:cubicBezTo>
                    <a:cubicBezTo>
                      <a:pt x="21" y="90"/>
                      <a:pt x="21" y="90"/>
                      <a:pt x="22" y="90"/>
                    </a:cubicBezTo>
                    <a:cubicBezTo>
                      <a:pt x="23" y="91"/>
                      <a:pt x="27" y="91"/>
                      <a:pt x="32" y="91"/>
                    </a:cubicBezTo>
                    <a:cubicBezTo>
                      <a:pt x="32" y="96"/>
                      <a:pt x="32" y="96"/>
                      <a:pt x="32" y="96"/>
                    </a:cubicBezTo>
                    <a:cubicBezTo>
                      <a:pt x="28" y="95"/>
                      <a:pt x="23" y="95"/>
                      <a:pt x="18" y="95"/>
                    </a:cubicBezTo>
                    <a:cubicBezTo>
                      <a:pt x="13" y="95"/>
                      <a:pt x="7" y="95"/>
                      <a:pt x="0" y="9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24" name="Freeform 16"/>
              <p:cNvSpPr>
                <a:spLocks/>
              </p:cNvSpPr>
              <p:nvPr/>
            </p:nvSpPr>
            <p:spPr bwMode="auto">
              <a:xfrm>
                <a:off x="1573213" y="1004888"/>
                <a:ext cx="101600" cy="236537"/>
              </a:xfrm>
              <a:custGeom>
                <a:avLst/>
                <a:gdLst>
                  <a:gd name="T0" fmla="*/ 41 w 41"/>
                  <a:gd name="T1" fmla="*/ 91 h 96"/>
                  <a:gd name="T2" fmla="*/ 41 w 41"/>
                  <a:gd name="T3" fmla="*/ 96 h 96"/>
                  <a:gd name="T4" fmla="*/ 21 w 41"/>
                  <a:gd name="T5" fmla="*/ 95 h 96"/>
                  <a:gd name="T6" fmla="*/ 0 w 41"/>
                  <a:gd name="T7" fmla="*/ 96 h 96"/>
                  <a:gd name="T8" fmla="*/ 0 w 41"/>
                  <a:gd name="T9" fmla="*/ 91 h 96"/>
                  <a:gd name="T10" fmla="*/ 10 w 41"/>
                  <a:gd name="T11" fmla="*/ 91 h 96"/>
                  <a:gd name="T12" fmla="*/ 12 w 41"/>
                  <a:gd name="T13" fmla="*/ 89 h 96"/>
                  <a:gd name="T14" fmla="*/ 13 w 41"/>
                  <a:gd name="T15" fmla="*/ 83 h 96"/>
                  <a:gd name="T16" fmla="*/ 14 w 41"/>
                  <a:gd name="T17" fmla="*/ 63 h 96"/>
                  <a:gd name="T18" fmla="*/ 14 w 41"/>
                  <a:gd name="T19" fmla="*/ 32 h 96"/>
                  <a:gd name="T20" fmla="*/ 13 w 41"/>
                  <a:gd name="T21" fmla="*/ 14 h 96"/>
                  <a:gd name="T22" fmla="*/ 12 w 41"/>
                  <a:gd name="T23" fmla="*/ 6 h 96"/>
                  <a:gd name="T24" fmla="*/ 10 w 41"/>
                  <a:gd name="T25" fmla="*/ 5 h 96"/>
                  <a:gd name="T26" fmla="*/ 0 w 41"/>
                  <a:gd name="T27" fmla="*/ 4 h 96"/>
                  <a:gd name="T28" fmla="*/ 0 w 41"/>
                  <a:gd name="T29" fmla="*/ 0 h 96"/>
                  <a:gd name="T30" fmla="*/ 20 w 41"/>
                  <a:gd name="T31" fmla="*/ 0 h 96"/>
                  <a:gd name="T32" fmla="*/ 41 w 41"/>
                  <a:gd name="T33" fmla="*/ 0 h 96"/>
                  <a:gd name="T34" fmla="*/ 41 w 41"/>
                  <a:gd name="T35" fmla="*/ 4 h 96"/>
                  <a:gd name="T36" fmla="*/ 31 w 41"/>
                  <a:gd name="T37" fmla="*/ 5 h 96"/>
                  <a:gd name="T38" fmla="*/ 28 w 41"/>
                  <a:gd name="T39" fmla="*/ 6 h 96"/>
                  <a:gd name="T40" fmla="*/ 27 w 41"/>
                  <a:gd name="T41" fmla="*/ 13 h 96"/>
                  <a:gd name="T42" fmla="*/ 27 w 41"/>
                  <a:gd name="T43" fmla="*/ 32 h 96"/>
                  <a:gd name="T44" fmla="*/ 27 w 41"/>
                  <a:gd name="T45" fmla="*/ 63 h 96"/>
                  <a:gd name="T46" fmla="*/ 27 w 41"/>
                  <a:gd name="T47" fmla="*/ 81 h 96"/>
                  <a:gd name="T48" fmla="*/ 28 w 41"/>
                  <a:gd name="T49" fmla="*/ 89 h 96"/>
                  <a:gd name="T50" fmla="*/ 31 w 41"/>
                  <a:gd name="T51" fmla="*/ 91 h 96"/>
                  <a:gd name="T52" fmla="*/ 41 w 41"/>
                  <a:gd name="T53" fmla="*/ 91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1" h="96">
                    <a:moveTo>
                      <a:pt x="41" y="91"/>
                    </a:moveTo>
                    <a:cubicBezTo>
                      <a:pt x="41" y="96"/>
                      <a:pt x="41" y="96"/>
                      <a:pt x="41" y="96"/>
                    </a:cubicBezTo>
                    <a:cubicBezTo>
                      <a:pt x="31" y="95"/>
                      <a:pt x="24" y="95"/>
                      <a:pt x="21" y="95"/>
                    </a:cubicBezTo>
                    <a:cubicBezTo>
                      <a:pt x="0" y="96"/>
                      <a:pt x="0" y="96"/>
                      <a:pt x="0" y="96"/>
                    </a:cubicBezTo>
                    <a:cubicBezTo>
                      <a:pt x="0" y="91"/>
                      <a:pt x="0" y="91"/>
                      <a:pt x="0" y="91"/>
                    </a:cubicBezTo>
                    <a:cubicBezTo>
                      <a:pt x="5" y="91"/>
                      <a:pt x="8" y="91"/>
                      <a:pt x="10" y="91"/>
                    </a:cubicBezTo>
                    <a:cubicBezTo>
                      <a:pt x="11" y="90"/>
                      <a:pt x="12" y="90"/>
                      <a:pt x="12" y="89"/>
                    </a:cubicBezTo>
                    <a:cubicBezTo>
                      <a:pt x="13" y="88"/>
                      <a:pt x="13" y="86"/>
                      <a:pt x="13" y="83"/>
                    </a:cubicBezTo>
                    <a:cubicBezTo>
                      <a:pt x="13" y="82"/>
                      <a:pt x="13" y="75"/>
                      <a:pt x="14" y="63"/>
                    </a:cubicBezTo>
                    <a:cubicBezTo>
                      <a:pt x="14" y="32"/>
                      <a:pt x="14" y="32"/>
                      <a:pt x="14" y="32"/>
                    </a:cubicBezTo>
                    <a:cubicBezTo>
                      <a:pt x="14" y="26"/>
                      <a:pt x="13" y="20"/>
                      <a:pt x="13" y="14"/>
                    </a:cubicBezTo>
                    <a:cubicBezTo>
                      <a:pt x="13" y="10"/>
                      <a:pt x="13" y="7"/>
                      <a:pt x="12" y="6"/>
                    </a:cubicBezTo>
                    <a:cubicBezTo>
                      <a:pt x="12" y="6"/>
                      <a:pt x="11" y="5"/>
                      <a:pt x="10" y="5"/>
                    </a:cubicBezTo>
                    <a:cubicBezTo>
                      <a:pt x="8" y="4"/>
                      <a:pt x="5" y="4"/>
                      <a:pt x="0" y="4"/>
                    </a:cubicBezTo>
                    <a:cubicBezTo>
                      <a:pt x="0" y="0"/>
                      <a:pt x="0" y="0"/>
                      <a:pt x="0" y="0"/>
                    </a:cubicBezTo>
                    <a:cubicBezTo>
                      <a:pt x="9" y="0"/>
                      <a:pt x="15" y="0"/>
                      <a:pt x="20" y="0"/>
                    </a:cubicBezTo>
                    <a:cubicBezTo>
                      <a:pt x="25" y="0"/>
                      <a:pt x="32" y="0"/>
                      <a:pt x="41" y="0"/>
                    </a:cubicBezTo>
                    <a:cubicBezTo>
                      <a:pt x="41" y="4"/>
                      <a:pt x="41" y="4"/>
                      <a:pt x="41" y="4"/>
                    </a:cubicBezTo>
                    <a:cubicBezTo>
                      <a:pt x="35" y="4"/>
                      <a:pt x="32" y="4"/>
                      <a:pt x="31" y="5"/>
                    </a:cubicBezTo>
                    <a:cubicBezTo>
                      <a:pt x="30" y="5"/>
                      <a:pt x="29" y="6"/>
                      <a:pt x="28" y="6"/>
                    </a:cubicBezTo>
                    <a:cubicBezTo>
                      <a:pt x="28" y="7"/>
                      <a:pt x="27" y="9"/>
                      <a:pt x="27" y="13"/>
                    </a:cubicBezTo>
                    <a:cubicBezTo>
                      <a:pt x="27" y="14"/>
                      <a:pt x="27" y="20"/>
                      <a:pt x="27" y="32"/>
                    </a:cubicBezTo>
                    <a:cubicBezTo>
                      <a:pt x="27" y="63"/>
                      <a:pt x="27" y="63"/>
                      <a:pt x="27" y="63"/>
                    </a:cubicBezTo>
                    <a:cubicBezTo>
                      <a:pt x="27" y="69"/>
                      <a:pt x="27" y="75"/>
                      <a:pt x="27" y="81"/>
                    </a:cubicBezTo>
                    <a:cubicBezTo>
                      <a:pt x="27" y="86"/>
                      <a:pt x="28" y="88"/>
                      <a:pt x="28" y="89"/>
                    </a:cubicBezTo>
                    <a:cubicBezTo>
                      <a:pt x="29" y="90"/>
                      <a:pt x="30" y="90"/>
                      <a:pt x="31" y="91"/>
                    </a:cubicBezTo>
                    <a:cubicBezTo>
                      <a:pt x="32" y="91"/>
                      <a:pt x="35" y="91"/>
                      <a:pt x="41" y="9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25" name="Freeform 17"/>
              <p:cNvSpPr>
                <a:spLocks/>
              </p:cNvSpPr>
              <p:nvPr/>
            </p:nvSpPr>
            <p:spPr bwMode="auto">
              <a:xfrm>
                <a:off x="1690688" y="998538"/>
                <a:ext cx="231775" cy="247650"/>
              </a:xfrm>
              <a:custGeom>
                <a:avLst/>
                <a:gdLst>
                  <a:gd name="T0" fmla="*/ 94 w 94"/>
                  <a:gd name="T1" fmla="*/ 86 h 100"/>
                  <a:gd name="T2" fmla="*/ 91 w 94"/>
                  <a:gd name="T3" fmla="*/ 92 h 100"/>
                  <a:gd name="T4" fmla="*/ 75 w 94"/>
                  <a:gd name="T5" fmla="*/ 98 h 100"/>
                  <a:gd name="T6" fmla="*/ 57 w 94"/>
                  <a:gd name="T7" fmla="*/ 100 h 100"/>
                  <a:gd name="T8" fmla="*/ 37 w 94"/>
                  <a:gd name="T9" fmla="*/ 97 h 100"/>
                  <a:gd name="T10" fmla="*/ 21 w 94"/>
                  <a:gd name="T11" fmla="*/ 89 h 100"/>
                  <a:gd name="T12" fmla="*/ 9 w 94"/>
                  <a:gd name="T13" fmla="*/ 78 h 100"/>
                  <a:gd name="T14" fmla="*/ 2 w 94"/>
                  <a:gd name="T15" fmla="*/ 65 h 100"/>
                  <a:gd name="T16" fmla="*/ 0 w 94"/>
                  <a:gd name="T17" fmla="*/ 50 h 100"/>
                  <a:gd name="T18" fmla="*/ 16 w 94"/>
                  <a:gd name="T19" fmla="*/ 14 h 100"/>
                  <a:gd name="T20" fmla="*/ 59 w 94"/>
                  <a:gd name="T21" fmla="*/ 0 h 100"/>
                  <a:gd name="T22" fmla="*/ 71 w 94"/>
                  <a:gd name="T23" fmla="*/ 1 h 100"/>
                  <a:gd name="T24" fmla="*/ 84 w 94"/>
                  <a:gd name="T25" fmla="*/ 3 h 100"/>
                  <a:gd name="T26" fmla="*/ 94 w 94"/>
                  <a:gd name="T27" fmla="*/ 6 h 100"/>
                  <a:gd name="T28" fmla="*/ 91 w 94"/>
                  <a:gd name="T29" fmla="*/ 13 h 100"/>
                  <a:gd name="T30" fmla="*/ 90 w 94"/>
                  <a:gd name="T31" fmla="*/ 26 h 100"/>
                  <a:gd name="T32" fmla="*/ 85 w 94"/>
                  <a:gd name="T33" fmla="*/ 26 h 100"/>
                  <a:gd name="T34" fmla="*/ 85 w 94"/>
                  <a:gd name="T35" fmla="*/ 18 h 100"/>
                  <a:gd name="T36" fmla="*/ 78 w 94"/>
                  <a:gd name="T37" fmla="*/ 9 h 100"/>
                  <a:gd name="T38" fmla="*/ 57 w 94"/>
                  <a:gd name="T39" fmla="*/ 5 h 100"/>
                  <a:gd name="T40" fmla="*/ 40 w 94"/>
                  <a:gd name="T41" fmla="*/ 8 h 100"/>
                  <a:gd name="T42" fmla="*/ 28 w 94"/>
                  <a:gd name="T43" fmla="*/ 15 h 100"/>
                  <a:gd name="T44" fmla="*/ 19 w 94"/>
                  <a:gd name="T45" fmla="*/ 28 h 100"/>
                  <a:gd name="T46" fmla="*/ 16 w 94"/>
                  <a:gd name="T47" fmla="*/ 47 h 100"/>
                  <a:gd name="T48" fmla="*/ 29 w 94"/>
                  <a:gd name="T49" fmla="*/ 80 h 100"/>
                  <a:gd name="T50" fmla="*/ 63 w 94"/>
                  <a:gd name="T51" fmla="*/ 92 h 100"/>
                  <a:gd name="T52" fmla="*/ 81 w 94"/>
                  <a:gd name="T53" fmla="*/ 90 h 100"/>
                  <a:gd name="T54" fmla="*/ 92 w 94"/>
                  <a:gd name="T55" fmla="*/ 84 h 100"/>
                  <a:gd name="T56" fmla="*/ 94 w 94"/>
                  <a:gd name="T57" fmla="*/ 8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4" h="100">
                    <a:moveTo>
                      <a:pt x="94" y="86"/>
                    </a:moveTo>
                    <a:cubicBezTo>
                      <a:pt x="91" y="92"/>
                      <a:pt x="91" y="92"/>
                      <a:pt x="91" y="92"/>
                    </a:cubicBezTo>
                    <a:cubicBezTo>
                      <a:pt x="85" y="95"/>
                      <a:pt x="80" y="97"/>
                      <a:pt x="75" y="98"/>
                    </a:cubicBezTo>
                    <a:cubicBezTo>
                      <a:pt x="69" y="99"/>
                      <a:pt x="64" y="100"/>
                      <a:pt x="57" y="100"/>
                    </a:cubicBezTo>
                    <a:cubicBezTo>
                      <a:pt x="50" y="100"/>
                      <a:pt x="43" y="99"/>
                      <a:pt x="37" y="97"/>
                    </a:cubicBezTo>
                    <a:cubicBezTo>
                      <a:pt x="31" y="95"/>
                      <a:pt x="25" y="93"/>
                      <a:pt x="21" y="89"/>
                    </a:cubicBezTo>
                    <a:cubicBezTo>
                      <a:pt x="16" y="86"/>
                      <a:pt x="12" y="83"/>
                      <a:pt x="9" y="78"/>
                    </a:cubicBezTo>
                    <a:cubicBezTo>
                      <a:pt x="6" y="74"/>
                      <a:pt x="4" y="70"/>
                      <a:pt x="2" y="65"/>
                    </a:cubicBezTo>
                    <a:cubicBezTo>
                      <a:pt x="1" y="61"/>
                      <a:pt x="0" y="55"/>
                      <a:pt x="0" y="50"/>
                    </a:cubicBezTo>
                    <a:cubicBezTo>
                      <a:pt x="0" y="35"/>
                      <a:pt x="5" y="24"/>
                      <a:pt x="16" y="14"/>
                    </a:cubicBezTo>
                    <a:cubicBezTo>
                      <a:pt x="26" y="5"/>
                      <a:pt x="41" y="0"/>
                      <a:pt x="59" y="0"/>
                    </a:cubicBezTo>
                    <a:cubicBezTo>
                      <a:pt x="63" y="0"/>
                      <a:pt x="67" y="0"/>
                      <a:pt x="71" y="1"/>
                    </a:cubicBezTo>
                    <a:cubicBezTo>
                      <a:pt x="74" y="1"/>
                      <a:pt x="79" y="2"/>
                      <a:pt x="84" y="3"/>
                    </a:cubicBezTo>
                    <a:cubicBezTo>
                      <a:pt x="89" y="5"/>
                      <a:pt x="92" y="6"/>
                      <a:pt x="94" y="6"/>
                    </a:cubicBezTo>
                    <a:cubicBezTo>
                      <a:pt x="93" y="8"/>
                      <a:pt x="92" y="11"/>
                      <a:pt x="91" y="13"/>
                    </a:cubicBezTo>
                    <a:cubicBezTo>
                      <a:pt x="91" y="17"/>
                      <a:pt x="90" y="21"/>
                      <a:pt x="90" y="26"/>
                    </a:cubicBezTo>
                    <a:cubicBezTo>
                      <a:pt x="85" y="26"/>
                      <a:pt x="85" y="26"/>
                      <a:pt x="85" y="26"/>
                    </a:cubicBezTo>
                    <a:cubicBezTo>
                      <a:pt x="85" y="18"/>
                      <a:pt x="85" y="18"/>
                      <a:pt x="85" y="18"/>
                    </a:cubicBezTo>
                    <a:cubicBezTo>
                      <a:pt x="85" y="14"/>
                      <a:pt x="82" y="11"/>
                      <a:pt x="78" y="9"/>
                    </a:cubicBezTo>
                    <a:cubicBezTo>
                      <a:pt x="73" y="6"/>
                      <a:pt x="66" y="5"/>
                      <a:pt x="57" y="5"/>
                    </a:cubicBezTo>
                    <a:cubicBezTo>
                      <a:pt x="51" y="5"/>
                      <a:pt x="45" y="6"/>
                      <a:pt x="40" y="8"/>
                    </a:cubicBezTo>
                    <a:cubicBezTo>
                      <a:pt x="36" y="9"/>
                      <a:pt x="31" y="12"/>
                      <a:pt x="28" y="15"/>
                    </a:cubicBezTo>
                    <a:cubicBezTo>
                      <a:pt x="24" y="18"/>
                      <a:pt x="21" y="23"/>
                      <a:pt x="19" y="28"/>
                    </a:cubicBezTo>
                    <a:cubicBezTo>
                      <a:pt x="17" y="33"/>
                      <a:pt x="16" y="39"/>
                      <a:pt x="16" y="47"/>
                    </a:cubicBezTo>
                    <a:cubicBezTo>
                      <a:pt x="16" y="61"/>
                      <a:pt x="20" y="72"/>
                      <a:pt x="29" y="80"/>
                    </a:cubicBezTo>
                    <a:cubicBezTo>
                      <a:pt x="37" y="88"/>
                      <a:pt x="49" y="92"/>
                      <a:pt x="63" y="92"/>
                    </a:cubicBezTo>
                    <a:cubicBezTo>
                      <a:pt x="70" y="92"/>
                      <a:pt x="76" y="91"/>
                      <a:pt x="81" y="90"/>
                    </a:cubicBezTo>
                    <a:cubicBezTo>
                      <a:pt x="85" y="89"/>
                      <a:pt x="89" y="87"/>
                      <a:pt x="92" y="84"/>
                    </a:cubicBezTo>
                    <a:lnTo>
                      <a:pt x="94" y="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26" name="Freeform 18"/>
              <p:cNvSpPr>
                <a:spLocks/>
              </p:cNvSpPr>
              <p:nvPr/>
            </p:nvSpPr>
            <p:spPr bwMode="auto">
              <a:xfrm>
                <a:off x="658813" y="998538"/>
                <a:ext cx="231775" cy="247650"/>
              </a:xfrm>
              <a:custGeom>
                <a:avLst/>
                <a:gdLst>
                  <a:gd name="T0" fmla="*/ 94 w 94"/>
                  <a:gd name="T1" fmla="*/ 86 h 100"/>
                  <a:gd name="T2" fmla="*/ 91 w 94"/>
                  <a:gd name="T3" fmla="*/ 92 h 100"/>
                  <a:gd name="T4" fmla="*/ 75 w 94"/>
                  <a:gd name="T5" fmla="*/ 98 h 100"/>
                  <a:gd name="T6" fmla="*/ 57 w 94"/>
                  <a:gd name="T7" fmla="*/ 100 h 100"/>
                  <a:gd name="T8" fmla="*/ 37 w 94"/>
                  <a:gd name="T9" fmla="*/ 97 h 100"/>
                  <a:gd name="T10" fmla="*/ 21 w 94"/>
                  <a:gd name="T11" fmla="*/ 89 h 100"/>
                  <a:gd name="T12" fmla="*/ 9 w 94"/>
                  <a:gd name="T13" fmla="*/ 78 h 100"/>
                  <a:gd name="T14" fmla="*/ 2 w 94"/>
                  <a:gd name="T15" fmla="*/ 65 h 100"/>
                  <a:gd name="T16" fmla="*/ 0 w 94"/>
                  <a:gd name="T17" fmla="*/ 50 h 100"/>
                  <a:gd name="T18" fmla="*/ 16 w 94"/>
                  <a:gd name="T19" fmla="*/ 14 h 100"/>
                  <a:gd name="T20" fmla="*/ 59 w 94"/>
                  <a:gd name="T21" fmla="*/ 0 h 100"/>
                  <a:gd name="T22" fmla="*/ 71 w 94"/>
                  <a:gd name="T23" fmla="*/ 1 h 100"/>
                  <a:gd name="T24" fmla="*/ 84 w 94"/>
                  <a:gd name="T25" fmla="*/ 3 h 100"/>
                  <a:gd name="T26" fmla="*/ 94 w 94"/>
                  <a:gd name="T27" fmla="*/ 6 h 100"/>
                  <a:gd name="T28" fmla="*/ 91 w 94"/>
                  <a:gd name="T29" fmla="*/ 13 h 100"/>
                  <a:gd name="T30" fmla="*/ 90 w 94"/>
                  <a:gd name="T31" fmla="*/ 26 h 100"/>
                  <a:gd name="T32" fmla="*/ 86 w 94"/>
                  <a:gd name="T33" fmla="*/ 26 h 100"/>
                  <a:gd name="T34" fmla="*/ 85 w 94"/>
                  <a:gd name="T35" fmla="*/ 18 h 100"/>
                  <a:gd name="T36" fmla="*/ 78 w 94"/>
                  <a:gd name="T37" fmla="*/ 9 h 100"/>
                  <a:gd name="T38" fmla="*/ 57 w 94"/>
                  <a:gd name="T39" fmla="*/ 5 h 100"/>
                  <a:gd name="T40" fmla="*/ 40 w 94"/>
                  <a:gd name="T41" fmla="*/ 8 h 100"/>
                  <a:gd name="T42" fmla="*/ 28 w 94"/>
                  <a:gd name="T43" fmla="*/ 15 h 100"/>
                  <a:gd name="T44" fmla="*/ 19 w 94"/>
                  <a:gd name="T45" fmla="*/ 28 h 100"/>
                  <a:gd name="T46" fmla="*/ 16 w 94"/>
                  <a:gd name="T47" fmla="*/ 47 h 100"/>
                  <a:gd name="T48" fmla="*/ 29 w 94"/>
                  <a:gd name="T49" fmla="*/ 80 h 100"/>
                  <a:gd name="T50" fmla="*/ 63 w 94"/>
                  <a:gd name="T51" fmla="*/ 92 h 100"/>
                  <a:gd name="T52" fmla="*/ 81 w 94"/>
                  <a:gd name="T53" fmla="*/ 90 h 100"/>
                  <a:gd name="T54" fmla="*/ 92 w 94"/>
                  <a:gd name="T55" fmla="*/ 84 h 100"/>
                  <a:gd name="T56" fmla="*/ 94 w 94"/>
                  <a:gd name="T57" fmla="*/ 8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4" h="100">
                    <a:moveTo>
                      <a:pt x="94" y="86"/>
                    </a:moveTo>
                    <a:cubicBezTo>
                      <a:pt x="91" y="92"/>
                      <a:pt x="91" y="92"/>
                      <a:pt x="91" y="92"/>
                    </a:cubicBezTo>
                    <a:cubicBezTo>
                      <a:pt x="85" y="95"/>
                      <a:pt x="80" y="97"/>
                      <a:pt x="75" y="98"/>
                    </a:cubicBezTo>
                    <a:cubicBezTo>
                      <a:pt x="69" y="99"/>
                      <a:pt x="64" y="100"/>
                      <a:pt x="57" y="100"/>
                    </a:cubicBezTo>
                    <a:cubicBezTo>
                      <a:pt x="50" y="100"/>
                      <a:pt x="43" y="99"/>
                      <a:pt x="37" y="97"/>
                    </a:cubicBezTo>
                    <a:cubicBezTo>
                      <a:pt x="31" y="95"/>
                      <a:pt x="25" y="93"/>
                      <a:pt x="21" y="89"/>
                    </a:cubicBezTo>
                    <a:cubicBezTo>
                      <a:pt x="16" y="86"/>
                      <a:pt x="12" y="83"/>
                      <a:pt x="9" y="78"/>
                    </a:cubicBezTo>
                    <a:cubicBezTo>
                      <a:pt x="6" y="74"/>
                      <a:pt x="4" y="70"/>
                      <a:pt x="2" y="65"/>
                    </a:cubicBezTo>
                    <a:cubicBezTo>
                      <a:pt x="1" y="61"/>
                      <a:pt x="0" y="55"/>
                      <a:pt x="0" y="50"/>
                    </a:cubicBezTo>
                    <a:cubicBezTo>
                      <a:pt x="0" y="35"/>
                      <a:pt x="5" y="24"/>
                      <a:pt x="16" y="14"/>
                    </a:cubicBezTo>
                    <a:cubicBezTo>
                      <a:pt x="26" y="5"/>
                      <a:pt x="41" y="0"/>
                      <a:pt x="59" y="0"/>
                    </a:cubicBezTo>
                    <a:cubicBezTo>
                      <a:pt x="63" y="0"/>
                      <a:pt x="67" y="0"/>
                      <a:pt x="71" y="1"/>
                    </a:cubicBezTo>
                    <a:cubicBezTo>
                      <a:pt x="74" y="1"/>
                      <a:pt x="79" y="2"/>
                      <a:pt x="84" y="3"/>
                    </a:cubicBezTo>
                    <a:cubicBezTo>
                      <a:pt x="89" y="5"/>
                      <a:pt x="92" y="6"/>
                      <a:pt x="94" y="6"/>
                    </a:cubicBezTo>
                    <a:cubicBezTo>
                      <a:pt x="93" y="8"/>
                      <a:pt x="92" y="11"/>
                      <a:pt x="91" y="13"/>
                    </a:cubicBezTo>
                    <a:cubicBezTo>
                      <a:pt x="91" y="17"/>
                      <a:pt x="90" y="21"/>
                      <a:pt x="90" y="26"/>
                    </a:cubicBezTo>
                    <a:cubicBezTo>
                      <a:pt x="86" y="26"/>
                      <a:pt x="86" y="26"/>
                      <a:pt x="86" y="26"/>
                    </a:cubicBezTo>
                    <a:cubicBezTo>
                      <a:pt x="85" y="18"/>
                      <a:pt x="85" y="18"/>
                      <a:pt x="85" y="18"/>
                    </a:cubicBezTo>
                    <a:cubicBezTo>
                      <a:pt x="85" y="14"/>
                      <a:pt x="82" y="11"/>
                      <a:pt x="78" y="9"/>
                    </a:cubicBezTo>
                    <a:cubicBezTo>
                      <a:pt x="73" y="6"/>
                      <a:pt x="66" y="5"/>
                      <a:pt x="57" y="5"/>
                    </a:cubicBezTo>
                    <a:cubicBezTo>
                      <a:pt x="51" y="5"/>
                      <a:pt x="45" y="6"/>
                      <a:pt x="40" y="8"/>
                    </a:cubicBezTo>
                    <a:cubicBezTo>
                      <a:pt x="36" y="9"/>
                      <a:pt x="31" y="12"/>
                      <a:pt x="28" y="15"/>
                    </a:cubicBezTo>
                    <a:cubicBezTo>
                      <a:pt x="24" y="18"/>
                      <a:pt x="21" y="23"/>
                      <a:pt x="19" y="28"/>
                    </a:cubicBezTo>
                    <a:cubicBezTo>
                      <a:pt x="17" y="33"/>
                      <a:pt x="16" y="39"/>
                      <a:pt x="16" y="47"/>
                    </a:cubicBezTo>
                    <a:cubicBezTo>
                      <a:pt x="16" y="61"/>
                      <a:pt x="20" y="72"/>
                      <a:pt x="29" y="80"/>
                    </a:cubicBezTo>
                    <a:cubicBezTo>
                      <a:pt x="37" y="88"/>
                      <a:pt x="49" y="92"/>
                      <a:pt x="63" y="92"/>
                    </a:cubicBezTo>
                    <a:cubicBezTo>
                      <a:pt x="70" y="92"/>
                      <a:pt x="76" y="91"/>
                      <a:pt x="81" y="90"/>
                    </a:cubicBezTo>
                    <a:cubicBezTo>
                      <a:pt x="85" y="89"/>
                      <a:pt x="89" y="87"/>
                      <a:pt x="92" y="84"/>
                    </a:cubicBezTo>
                    <a:lnTo>
                      <a:pt x="94" y="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27" name="Freeform 19"/>
              <p:cNvSpPr>
                <a:spLocks/>
              </p:cNvSpPr>
              <p:nvPr/>
            </p:nvSpPr>
            <p:spPr bwMode="auto">
              <a:xfrm>
                <a:off x="760413" y="688975"/>
                <a:ext cx="319088" cy="239712"/>
              </a:xfrm>
              <a:custGeom>
                <a:avLst/>
                <a:gdLst>
                  <a:gd name="T0" fmla="*/ 0 w 130"/>
                  <a:gd name="T1" fmla="*/ 4 h 97"/>
                  <a:gd name="T2" fmla="*/ 0 w 130"/>
                  <a:gd name="T3" fmla="*/ 0 h 97"/>
                  <a:gd name="T4" fmla="*/ 14 w 130"/>
                  <a:gd name="T5" fmla="*/ 0 h 97"/>
                  <a:gd name="T6" fmla="*/ 27 w 130"/>
                  <a:gd name="T7" fmla="*/ 0 h 97"/>
                  <a:gd name="T8" fmla="*/ 38 w 130"/>
                  <a:gd name="T9" fmla="*/ 24 h 97"/>
                  <a:gd name="T10" fmla="*/ 65 w 130"/>
                  <a:gd name="T11" fmla="*/ 76 h 97"/>
                  <a:gd name="T12" fmla="*/ 89 w 130"/>
                  <a:gd name="T13" fmla="*/ 28 h 97"/>
                  <a:gd name="T14" fmla="*/ 102 w 130"/>
                  <a:gd name="T15" fmla="*/ 0 h 97"/>
                  <a:gd name="T16" fmla="*/ 115 w 130"/>
                  <a:gd name="T17" fmla="*/ 0 h 97"/>
                  <a:gd name="T18" fmla="*/ 130 w 130"/>
                  <a:gd name="T19" fmla="*/ 0 h 97"/>
                  <a:gd name="T20" fmla="*/ 130 w 130"/>
                  <a:gd name="T21" fmla="*/ 4 h 97"/>
                  <a:gd name="T22" fmla="*/ 120 w 130"/>
                  <a:gd name="T23" fmla="*/ 5 h 97"/>
                  <a:gd name="T24" fmla="*/ 118 w 130"/>
                  <a:gd name="T25" fmla="*/ 7 h 97"/>
                  <a:gd name="T26" fmla="*/ 117 w 130"/>
                  <a:gd name="T27" fmla="*/ 13 h 97"/>
                  <a:gd name="T28" fmla="*/ 116 w 130"/>
                  <a:gd name="T29" fmla="*/ 32 h 97"/>
                  <a:gd name="T30" fmla="*/ 116 w 130"/>
                  <a:gd name="T31" fmla="*/ 63 h 97"/>
                  <a:gd name="T32" fmla="*/ 117 w 130"/>
                  <a:gd name="T33" fmla="*/ 81 h 97"/>
                  <a:gd name="T34" fmla="*/ 118 w 130"/>
                  <a:gd name="T35" fmla="*/ 89 h 97"/>
                  <a:gd name="T36" fmla="*/ 120 w 130"/>
                  <a:gd name="T37" fmla="*/ 90 h 97"/>
                  <a:gd name="T38" fmla="*/ 130 w 130"/>
                  <a:gd name="T39" fmla="*/ 91 h 97"/>
                  <a:gd name="T40" fmla="*/ 130 w 130"/>
                  <a:gd name="T41" fmla="*/ 95 h 97"/>
                  <a:gd name="T42" fmla="*/ 110 w 130"/>
                  <a:gd name="T43" fmla="*/ 95 h 97"/>
                  <a:gd name="T44" fmla="*/ 89 w 130"/>
                  <a:gd name="T45" fmla="*/ 95 h 97"/>
                  <a:gd name="T46" fmla="*/ 89 w 130"/>
                  <a:gd name="T47" fmla="*/ 91 h 97"/>
                  <a:gd name="T48" fmla="*/ 100 w 130"/>
                  <a:gd name="T49" fmla="*/ 90 h 97"/>
                  <a:gd name="T50" fmla="*/ 102 w 130"/>
                  <a:gd name="T51" fmla="*/ 89 h 97"/>
                  <a:gd name="T52" fmla="*/ 103 w 130"/>
                  <a:gd name="T53" fmla="*/ 82 h 97"/>
                  <a:gd name="T54" fmla="*/ 103 w 130"/>
                  <a:gd name="T55" fmla="*/ 63 h 97"/>
                  <a:gd name="T56" fmla="*/ 103 w 130"/>
                  <a:gd name="T57" fmla="*/ 14 h 97"/>
                  <a:gd name="T58" fmla="*/ 79 w 130"/>
                  <a:gd name="T59" fmla="*/ 62 h 97"/>
                  <a:gd name="T60" fmla="*/ 70 w 130"/>
                  <a:gd name="T61" fmla="*/ 81 h 97"/>
                  <a:gd name="T62" fmla="*/ 63 w 130"/>
                  <a:gd name="T63" fmla="*/ 97 h 97"/>
                  <a:gd name="T64" fmla="*/ 60 w 130"/>
                  <a:gd name="T65" fmla="*/ 97 h 97"/>
                  <a:gd name="T66" fmla="*/ 59 w 130"/>
                  <a:gd name="T67" fmla="*/ 93 h 97"/>
                  <a:gd name="T68" fmla="*/ 54 w 130"/>
                  <a:gd name="T69" fmla="*/ 83 h 97"/>
                  <a:gd name="T70" fmla="*/ 20 w 130"/>
                  <a:gd name="T71" fmla="*/ 16 h 97"/>
                  <a:gd name="T72" fmla="*/ 20 w 130"/>
                  <a:gd name="T73" fmla="*/ 63 h 97"/>
                  <a:gd name="T74" fmla="*/ 20 w 130"/>
                  <a:gd name="T75" fmla="*/ 81 h 97"/>
                  <a:gd name="T76" fmla="*/ 22 w 130"/>
                  <a:gd name="T77" fmla="*/ 89 h 97"/>
                  <a:gd name="T78" fmla="*/ 24 w 130"/>
                  <a:gd name="T79" fmla="*/ 90 h 97"/>
                  <a:gd name="T80" fmla="*/ 34 w 130"/>
                  <a:gd name="T81" fmla="*/ 91 h 97"/>
                  <a:gd name="T82" fmla="*/ 34 w 130"/>
                  <a:gd name="T83" fmla="*/ 95 h 97"/>
                  <a:gd name="T84" fmla="*/ 17 w 130"/>
                  <a:gd name="T85" fmla="*/ 95 h 97"/>
                  <a:gd name="T86" fmla="*/ 0 w 130"/>
                  <a:gd name="T87" fmla="*/ 95 h 97"/>
                  <a:gd name="T88" fmla="*/ 0 w 130"/>
                  <a:gd name="T89" fmla="*/ 91 h 97"/>
                  <a:gd name="T90" fmla="*/ 10 w 130"/>
                  <a:gd name="T91" fmla="*/ 90 h 97"/>
                  <a:gd name="T92" fmla="*/ 12 w 130"/>
                  <a:gd name="T93" fmla="*/ 89 h 97"/>
                  <a:gd name="T94" fmla="*/ 13 w 130"/>
                  <a:gd name="T95" fmla="*/ 82 h 97"/>
                  <a:gd name="T96" fmla="*/ 14 w 130"/>
                  <a:gd name="T97" fmla="*/ 63 h 97"/>
                  <a:gd name="T98" fmla="*/ 14 w 130"/>
                  <a:gd name="T99" fmla="*/ 32 h 97"/>
                  <a:gd name="T100" fmla="*/ 13 w 130"/>
                  <a:gd name="T101" fmla="*/ 14 h 97"/>
                  <a:gd name="T102" fmla="*/ 12 w 130"/>
                  <a:gd name="T103" fmla="*/ 7 h 97"/>
                  <a:gd name="T104" fmla="*/ 10 w 130"/>
                  <a:gd name="T105" fmla="*/ 5 h 97"/>
                  <a:gd name="T106" fmla="*/ 0 w 130"/>
                  <a:gd name="T107" fmla="*/ 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0" h="97">
                    <a:moveTo>
                      <a:pt x="0" y="4"/>
                    </a:moveTo>
                    <a:cubicBezTo>
                      <a:pt x="0" y="0"/>
                      <a:pt x="0" y="0"/>
                      <a:pt x="0" y="0"/>
                    </a:cubicBezTo>
                    <a:cubicBezTo>
                      <a:pt x="4" y="0"/>
                      <a:pt x="9" y="0"/>
                      <a:pt x="14" y="0"/>
                    </a:cubicBezTo>
                    <a:cubicBezTo>
                      <a:pt x="18" y="0"/>
                      <a:pt x="23" y="0"/>
                      <a:pt x="27" y="0"/>
                    </a:cubicBezTo>
                    <a:cubicBezTo>
                      <a:pt x="31" y="9"/>
                      <a:pt x="35" y="17"/>
                      <a:pt x="38" y="24"/>
                    </a:cubicBezTo>
                    <a:cubicBezTo>
                      <a:pt x="65" y="76"/>
                      <a:pt x="65" y="76"/>
                      <a:pt x="65" y="76"/>
                    </a:cubicBezTo>
                    <a:cubicBezTo>
                      <a:pt x="89" y="28"/>
                      <a:pt x="89" y="28"/>
                      <a:pt x="89" y="28"/>
                    </a:cubicBezTo>
                    <a:cubicBezTo>
                      <a:pt x="96" y="15"/>
                      <a:pt x="100" y="5"/>
                      <a:pt x="102" y="0"/>
                    </a:cubicBezTo>
                    <a:cubicBezTo>
                      <a:pt x="107" y="0"/>
                      <a:pt x="112" y="0"/>
                      <a:pt x="115" y="0"/>
                    </a:cubicBezTo>
                    <a:cubicBezTo>
                      <a:pt x="118" y="0"/>
                      <a:pt x="123" y="0"/>
                      <a:pt x="130" y="0"/>
                    </a:cubicBezTo>
                    <a:cubicBezTo>
                      <a:pt x="130" y="4"/>
                      <a:pt x="130" y="4"/>
                      <a:pt x="130" y="4"/>
                    </a:cubicBezTo>
                    <a:cubicBezTo>
                      <a:pt x="125" y="4"/>
                      <a:pt x="121" y="5"/>
                      <a:pt x="120" y="5"/>
                    </a:cubicBezTo>
                    <a:cubicBezTo>
                      <a:pt x="119" y="5"/>
                      <a:pt x="118" y="6"/>
                      <a:pt x="118" y="7"/>
                    </a:cubicBezTo>
                    <a:cubicBezTo>
                      <a:pt x="117" y="8"/>
                      <a:pt x="117" y="10"/>
                      <a:pt x="117" y="13"/>
                    </a:cubicBezTo>
                    <a:cubicBezTo>
                      <a:pt x="116" y="14"/>
                      <a:pt x="116" y="20"/>
                      <a:pt x="116" y="32"/>
                    </a:cubicBezTo>
                    <a:cubicBezTo>
                      <a:pt x="116" y="63"/>
                      <a:pt x="116" y="63"/>
                      <a:pt x="116" y="63"/>
                    </a:cubicBezTo>
                    <a:cubicBezTo>
                      <a:pt x="116" y="69"/>
                      <a:pt x="116" y="75"/>
                      <a:pt x="117" y="81"/>
                    </a:cubicBezTo>
                    <a:cubicBezTo>
                      <a:pt x="117" y="85"/>
                      <a:pt x="117" y="88"/>
                      <a:pt x="118" y="89"/>
                    </a:cubicBezTo>
                    <a:cubicBezTo>
                      <a:pt x="118" y="89"/>
                      <a:pt x="119" y="90"/>
                      <a:pt x="120" y="90"/>
                    </a:cubicBezTo>
                    <a:cubicBezTo>
                      <a:pt x="121" y="91"/>
                      <a:pt x="125" y="91"/>
                      <a:pt x="130" y="91"/>
                    </a:cubicBezTo>
                    <a:cubicBezTo>
                      <a:pt x="130" y="95"/>
                      <a:pt x="130" y="95"/>
                      <a:pt x="130" y="95"/>
                    </a:cubicBezTo>
                    <a:cubicBezTo>
                      <a:pt x="121" y="95"/>
                      <a:pt x="114" y="95"/>
                      <a:pt x="110" y="95"/>
                    </a:cubicBezTo>
                    <a:cubicBezTo>
                      <a:pt x="107" y="95"/>
                      <a:pt x="100" y="95"/>
                      <a:pt x="89" y="95"/>
                    </a:cubicBezTo>
                    <a:cubicBezTo>
                      <a:pt x="89" y="91"/>
                      <a:pt x="89" y="91"/>
                      <a:pt x="89" y="91"/>
                    </a:cubicBezTo>
                    <a:cubicBezTo>
                      <a:pt x="95" y="91"/>
                      <a:pt x="98" y="91"/>
                      <a:pt x="100" y="90"/>
                    </a:cubicBezTo>
                    <a:cubicBezTo>
                      <a:pt x="101" y="90"/>
                      <a:pt x="102" y="89"/>
                      <a:pt x="102" y="89"/>
                    </a:cubicBezTo>
                    <a:cubicBezTo>
                      <a:pt x="103" y="88"/>
                      <a:pt x="103" y="86"/>
                      <a:pt x="103" y="82"/>
                    </a:cubicBezTo>
                    <a:cubicBezTo>
                      <a:pt x="103" y="81"/>
                      <a:pt x="103" y="75"/>
                      <a:pt x="103" y="63"/>
                    </a:cubicBezTo>
                    <a:cubicBezTo>
                      <a:pt x="103" y="14"/>
                      <a:pt x="103" y="14"/>
                      <a:pt x="103" y="14"/>
                    </a:cubicBezTo>
                    <a:cubicBezTo>
                      <a:pt x="79" y="62"/>
                      <a:pt x="79" y="62"/>
                      <a:pt x="79" y="62"/>
                    </a:cubicBezTo>
                    <a:cubicBezTo>
                      <a:pt x="75" y="70"/>
                      <a:pt x="72" y="76"/>
                      <a:pt x="70" y="81"/>
                    </a:cubicBezTo>
                    <a:cubicBezTo>
                      <a:pt x="69" y="84"/>
                      <a:pt x="66" y="89"/>
                      <a:pt x="63" y="97"/>
                    </a:cubicBezTo>
                    <a:cubicBezTo>
                      <a:pt x="60" y="97"/>
                      <a:pt x="60" y="97"/>
                      <a:pt x="60" y="97"/>
                    </a:cubicBezTo>
                    <a:cubicBezTo>
                      <a:pt x="60" y="95"/>
                      <a:pt x="59" y="94"/>
                      <a:pt x="59" y="93"/>
                    </a:cubicBezTo>
                    <a:cubicBezTo>
                      <a:pt x="54" y="83"/>
                      <a:pt x="54" y="83"/>
                      <a:pt x="54" y="83"/>
                    </a:cubicBezTo>
                    <a:cubicBezTo>
                      <a:pt x="20" y="16"/>
                      <a:pt x="20" y="16"/>
                      <a:pt x="20" y="16"/>
                    </a:cubicBezTo>
                    <a:cubicBezTo>
                      <a:pt x="20" y="63"/>
                      <a:pt x="20" y="63"/>
                      <a:pt x="20" y="63"/>
                    </a:cubicBezTo>
                    <a:cubicBezTo>
                      <a:pt x="20" y="69"/>
                      <a:pt x="20" y="75"/>
                      <a:pt x="20" y="81"/>
                    </a:cubicBezTo>
                    <a:cubicBezTo>
                      <a:pt x="21" y="85"/>
                      <a:pt x="21" y="88"/>
                      <a:pt x="22" y="89"/>
                    </a:cubicBezTo>
                    <a:cubicBezTo>
                      <a:pt x="22" y="89"/>
                      <a:pt x="23" y="90"/>
                      <a:pt x="24" y="90"/>
                    </a:cubicBezTo>
                    <a:cubicBezTo>
                      <a:pt x="25" y="91"/>
                      <a:pt x="29" y="91"/>
                      <a:pt x="34" y="91"/>
                    </a:cubicBezTo>
                    <a:cubicBezTo>
                      <a:pt x="34" y="95"/>
                      <a:pt x="34" y="95"/>
                      <a:pt x="34" y="95"/>
                    </a:cubicBezTo>
                    <a:cubicBezTo>
                      <a:pt x="17" y="95"/>
                      <a:pt x="17" y="95"/>
                      <a:pt x="17" y="95"/>
                    </a:cubicBezTo>
                    <a:cubicBezTo>
                      <a:pt x="0" y="95"/>
                      <a:pt x="0" y="95"/>
                      <a:pt x="0" y="95"/>
                    </a:cubicBezTo>
                    <a:cubicBezTo>
                      <a:pt x="0" y="91"/>
                      <a:pt x="0" y="91"/>
                      <a:pt x="0" y="91"/>
                    </a:cubicBezTo>
                    <a:cubicBezTo>
                      <a:pt x="5" y="91"/>
                      <a:pt x="8" y="91"/>
                      <a:pt x="10" y="90"/>
                    </a:cubicBezTo>
                    <a:cubicBezTo>
                      <a:pt x="11" y="90"/>
                      <a:pt x="12" y="89"/>
                      <a:pt x="12" y="89"/>
                    </a:cubicBezTo>
                    <a:cubicBezTo>
                      <a:pt x="13" y="88"/>
                      <a:pt x="13" y="86"/>
                      <a:pt x="13" y="82"/>
                    </a:cubicBezTo>
                    <a:cubicBezTo>
                      <a:pt x="13" y="81"/>
                      <a:pt x="13" y="75"/>
                      <a:pt x="14" y="63"/>
                    </a:cubicBezTo>
                    <a:cubicBezTo>
                      <a:pt x="14" y="32"/>
                      <a:pt x="14" y="32"/>
                      <a:pt x="14" y="32"/>
                    </a:cubicBezTo>
                    <a:cubicBezTo>
                      <a:pt x="14" y="26"/>
                      <a:pt x="13" y="20"/>
                      <a:pt x="13" y="14"/>
                    </a:cubicBezTo>
                    <a:cubicBezTo>
                      <a:pt x="13" y="10"/>
                      <a:pt x="13" y="8"/>
                      <a:pt x="12" y="7"/>
                    </a:cubicBezTo>
                    <a:cubicBezTo>
                      <a:pt x="12" y="6"/>
                      <a:pt x="11" y="5"/>
                      <a:pt x="10" y="5"/>
                    </a:cubicBezTo>
                    <a:cubicBezTo>
                      <a:pt x="8" y="5"/>
                      <a:pt x="5" y="4"/>
                      <a:pt x="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28" name="Freeform 20"/>
              <p:cNvSpPr>
                <a:spLocks noEditPoints="1"/>
              </p:cNvSpPr>
              <p:nvPr/>
            </p:nvSpPr>
            <p:spPr bwMode="auto">
              <a:xfrm>
                <a:off x="1092201" y="685800"/>
                <a:ext cx="263525" cy="236537"/>
              </a:xfrm>
              <a:custGeom>
                <a:avLst/>
                <a:gdLst>
                  <a:gd name="T0" fmla="*/ 15 w 107"/>
                  <a:gd name="T1" fmla="*/ 96 h 96"/>
                  <a:gd name="T2" fmla="*/ 33 w 107"/>
                  <a:gd name="T3" fmla="*/ 96 h 96"/>
                  <a:gd name="T4" fmla="*/ 33 w 107"/>
                  <a:gd name="T5" fmla="*/ 92 h 96"/>
                  <a:gd name="T6" fmla="*/ 24 w 107"/>
                  <a:gd name="T7" fmla="*/ 92 h 96"/>
                  <a:gd name="T8" fmla="*/ 21 w 107"/>
                  <a:gd name="T9" fmla="*/ 90 h 96"/>
                  <a:gd name="T10" fmla="*/ 21 w 107"/>
                  <a:gd name="T11" fmla="*/ 89 h 96"/>
                  <a:gd name="T12" fmla="*/ 23 w 107"/>
                  <a:gd name="T13" fmla="*/ 82 h 96"/>
                  <a:gd name="T14" fmla="*/ 30 w 107"/>
                  <a:gd name="T15" fmla="*/ 65 h 96"/>
                  <a:gd name="T16" fmla="*/ 71 w 107"/>
                  <a:gd name="T17" fmla="*/ 65 h 96"/>
                  <a:gd name="T18" fmla="*/ 80 w 107"/>
                  <a:gd name="T19" fmla="*/ 85 h 96"/>
                  <a:gd name="T20" fmla="*/ 81 w 107"/>
                  <a:gd name="T21" fmla="*/ 89 h 96"/>
                  <a:gd name="T22" fmla="*/ 80 w 107"/>
                  <a:gd name="T23" fmla="*/ 91 h 96"/>
                  <a:gd name="T24" fmla="*/ 78 w 107"/>
                  <a:gd name="T25" fmla="*/ 92 h 96"/>
                  <a:gd name="T26" fmla="*/ 68 w 107"/>
                  <a:gd name="T27" fmla="*/ 92 h 96"/>
                  <a:gd name="T28" fmla="*/ 68 w 107"/>
                  <a:gd name="T29" fmla="*/ 96 h 96"/>
                  <a:gd name="T30" fmla="*/ 91 w 107"/>
                  <a:gd name="T31" fmla="*/ 96 h 96"/>
                  <a:gd name="T32" fmla="*/ 107 w 107"/>
                  <a:gd name="T33" fmla="*/ 96 h 96"/>
                  <a:gd name="T34" fmla="*/ 107 w 107"/>
                  <a:gd name="T35" fmla="*/ 92 h 96"/>
                  <a:gd name="T36" fmla="*/ 99 w 107"/>
                  <a:gd name="T37" fmla="*/ 91 h 96"/>
                  <a:gd name="T38" fmla="*/ 96 w 107"/>
                  <a:gd name="T39" fmla="*/ 88 h 96"/>
                  <a:gd name="T40" fmla="*/ 87 w 107"/>
                  <a:gd name="T41" fmla="*/ 68 h 96"/>
                  <a:gd name="T42" fmla="*/ 56 w 107"/>
                  <a:gd name="T43" fmla="*/ 0 h 96"/>
                  <a:gd name="T44" fmla="*/ 52 w 107"/>
                  <a:gd name="T45" fmla="*/ 0 h 96"/>
                  <a:gd name="T46" fmla="*/ 40 w 107"/>
                  <a:gd name="T47" fmla="*/ 28 h 96"/>
                  <a:gd name="T48" fmla="*/ 22 w 107"/>
                  <a:gd name="T49" fmla="*/ 66 h 96"/>
                  <a:gd name="T50" fmla="*/ 13 w 107"/>
                  <a:gd name="T51" fmla="*/ 85 h 96"/>
                  <a:gd name="T52" fmla="*/ 9 w 107"/>
                  <a:gd name="T53" fmla="*/ 90 h 96"/>
                  <a:gd name="T54" fmla="*/ 7 w 107"/>
                  <a:gd name="T55" fmla="*/ 92 h 96"/>
                  <a:gd name="T56" fmla="*/ 0 w 107"/>
                  <a:gd name="T57" fmla="*/ 92 h 96"/>
                  <a:gd name="T58" fmla="*/ 0 w 107"/>
                  <a:gd name="T59" fmla="*/ 96 h 96"/>
                  <a:gd name="T60" fmla="*/ 15 w 107"/>
                  <a:gd name="T61" fmla="*/ 96 h 96"/>
                  <a:gd name="T62" fmla="*/ 51 w 107"/>
                  <a:gd name="T63" fmla="*/ 18 h 96"/>
                  <a:gd name="T64" fmla="*/ 68 w 107"/>
                  <a:gd name="T65" fmla="*/ 59 h 96"/>
                  <a:gd name="T66" fmla="*/ 33 w 107"/>
                  <a:gd name="T67" fmla="*/ 59 h 96"/>
                  <a:gd name="T68" fmla="*/ 51 w 107"/>
                  <a:gd name="T69" fmla="*/ 18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7" h="96">
                    <a:moveTo>
                      <a:pt x="15" y="96"/>
                    </a:moveTo>
                    <a:cubicBezTo>
                      <a:pt x="19" y="96"/>
                      <a:pt x="25" y="96"/>
                      <a:pt x="33" y="96"/>
                    </a:cubicBezTo>
                    <a:cubicBezTo>
                      <a:pt x="33" y="92"/>
                      <a:pt x="33" y="92"/>
                      <a:pt x="33" y="92"/>
                    </a:cubicBezTo>
                    <a:cubicBezTo>
                      <a:pt x="28" y="92"/>
                      <a:pt x="25" y="92"/>
                      <a:pt x="24" y="92"/>
                    </a:cubicBezTo>
                    <a:cubicBezTo>
                      <a:pt x="22" y="91"/>
                      <a:pt x="22" y="91"/>
                      <a:pt x="21" y="90"/>
                    </a:cubicBezTo>
                    <a:cubicBezTo>
                      <a:pt x="21" y="90"/>
                      <a:pt x="21" y="89"/>
                      <a:pt x="21" y="89"/>
                    </a:cubicBezTo>
                    <a:cubicBezTo>
                      <a:pt x="21" y="87"/>
                      <a:pt x="21" y="85"/>
                      <a:pt x="23" y="82"/>
                    </a:cubicBezTo>
                    <a:cubicBezTo>
                      <a:pt x="30" y="65"/>
                      <a:pt x="30" y="65"/>
                      <a:pt x="30" y="65"/>
                    </a:cubicBezTo>
                    <a:cubicBezTo>
                      <a:pt x="71" y="65"/>
                      <a:pt x="71" y="65"/>
                      <a:pt x="71" y="65"/>
                    </a:cubicBezTo>
                    <a:cubicBezTo>
                      <a:pt x="80" y="85"/>
                      <a:pt x="80" y="85"/>
                      <a:pt x="80" y="85"/>
                    </a:cubicBezTo>
                    <a:cubicBezTo>
                      <a:pt x="81" y="87"/>
                      <a:pt x="81" y="88"/>
                      <a:pt x="81" y="89"/>
                    </a:cubicBezTo>
                    <a:cubicBezTo>
                      <a:pt x="81" y="90"/>
                      <a:pt x="81" y="90"/>
                      <a:pt x="80" y="91"/>
                    </a:cubicBezTo>
                    <a:cubicBezTo>
                      <a:pt x="80" y="91"/>
                      <a:pt x="79" y="91"/>
                      <a:pt x="78" y="92"/>
                    </a:cubicBezTo>
                    <a:cubicBezTo>
                      <a:pt x="77" y="92"/>
                      <a:pt x="74" y="92"/>
                      <a:pt x="68" y="92"/>
                    </a:cubicBezTo>
                    <a:cubicBezTo>
                      <a:pt x="68" y="96"/>
                      <a:pt x="68" y="96"/>
                      <a:pt x="68" y="96"/>
                    </a:cubicBezTo>
                    <a:cubicBezTo>
                      <a:pt x="91" y="96"/>
                      <a:pt x="91" y="96"/>
                      <a:pt x="91" y="96"/>
                    </a:cubicBezTo>
                    <a:cubicBezTo>
                      <a:pt x="94" y="96"/>
                      <a:pt x="99" y="96"/>
                      <a:pt x="107" y="96"/>
                    </a:cubicBezTo>
                    <a:cubicBezTo>
                      <a:pt x="107" y="92"/>
                      <a:pt x="107" y="92"/>
                      <a:pt x="107" y="92"/>
                    </a:cubicBezTo>
                    <a:cubicBezTo>
                      <a:pt x="103" y="92"/>
                      <a:pt x="100" y="92"/>
                      <a:pt x="99" y="91"/>
                    </a:cubicBezTo>
                    <a:cubicBezTo>
                      <a:pt x="98" y="91"/>
                      <a:pt x="97" y="90"/>
                      <a:pt x="96" y="88"/>
                    </a:cubicBezTo>
                    <a:cubicBezTo>
                      <a:pt x="95" y="85"/>
                      <a:pt x="92" y="79"/>
                      <a:pt x="87" y="68"/>
                    </a:cubicBezTo>
                    <a:cubicBezTo>
                      <a:pt x="56" y="0"/>
                      <a:pt x="56" y="0"/>
                      <a:pt x="56" y="0"/>
                    </a:cubicBezTo>
                    <a:cubicBezTo>
                      <a:pt x="52" y="0"/>
                      <a:pt x="52" y="0"/>
                      <a:pt x="52" y="0"/>
                    </a:cubicBezTo>
                    <a:cubicBezTo>
                      <a:pt x="46" y="14"/>
                      <a:pt x="42" y="24"/>
                      <a:pt x="40" y="28"/>
                    </a:cubicBezTo>
                    <a:cubicBezTo>
                      <a:pt x="22" y="66"/>
                      <a:pt x="22" y="66"/>
                      <a:pt x="22" y="66"/>
                    </a:cubicBezTo>
                    <a:cubicBezTo>
                      <a:pt x="17" y="77"/>
                      <a:pt x="13" y="83"/>
                      <a:pt x="13" y="85"/>
                    </a:cubicBezTo>
                    <a:cubicBezTo>
                      <a:pt x="11" y="88"/>
                      <a:pt x="10" y="90"/>
                      <a:pt x="9" y="90"/>
                    </a:cubicBezTo>
                    <a:cubicBezTo>
                      <a:pt x="8" y="91"/>
                      <a:pt x="8" y="91"/>
                      <a:pt x="7" y="92"/>
                    </a:cubicBezTo>
                    <a:cubicBezTo>
                      <a:pt x="6" y="92"/>
                      <a:pt x="3" y="92"/>
                      <a:pt x="0" y="92"/>
                    </a:cubicBezTo>
                    <a:cubicBezTo>
                      <a:pt x="0" y="96"/>
                      <a:pt x="0" y="96"/>
                      <a:pt x="0" y="96"/>
                    </a:cubicBezTo>
                    <a:cubicBezTo>
                      <a:pt x="5" y="96"/>
                      <a:pt x="10" y="96"/>
                      <a:pt x="15" y="96"/>
                    </a:cubicBezTo>
                    <a:close/>
                    <a:moveTo>
                      <a:pt x="51" y="18"/>
                    </a:moveTo>
                    <a:cubicBezTo>
                      <a:pt x="68" y="59"/>
                      <a:pt x="68" y="59"/>
                      <a:pt x="68" y="59"/>
                    </a:cubicBezTo>
                    <a:cubicBezTo>
                      <a:pt x="33" y="59"/>
                      <a:pt x="33" y="59"/>
                      <a:pt x="33" y="59"/>
                    </a:cubicBezTo>
                    <a:lnTo>
                      <a:pt x="51" y="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29" name="Freeform 21"/>
              <p:cNvSpPr>
                <a:spLocks/>
              </p:cNvSpPr>
              <p:nvPr/>
            </p:nvSpPr>
            <p:spPr bwMode="auto">
              <a:xfrm>
                <a:off x="1309688" y="688975"/>
                <a:ext cx="258763" cy="233362"/>
              </a:xfrm>
              <a:custGeom>
                <a:avLst/>
                <a:gdLst>
                  <a:gd name="T0" fmla="*/ 77 w 105"/>
                  <a:gd name="T1" fmla="*/ 14 h 95"/>
                  <a:gd name="T2" fmla="*/ 82 w 105"/>
                  <a:gd name="T3" fmla="*/ 7 h 95"/>
                  <a:gd name="T4" fmla="*/ 80 w 105"/>
                  <a:gd name="T5" fmla="*/ 5 h 95"/>
                  <a:gd name="T6" fmla="*/ 70 w 105"/>
                  <a:gd name="T7" fmla="*/ 4 h 95"/>
                  <a:gd name="T8" fmla="*/ 70 w 105"/>
                  <a:gd name="T9" fmla="*/ 0 h 95"/>
                  <a:gd name="T10" fmla="*/ 89 w 105"/>
                  <a:gd name="T11" fmla="*/ 0 h 95"/>
                  <a:gd name="T12" fmla="*/ 105 w 105"/>
                  <a:gd name="T13" fmla="*/ 0 h 95"/>
                  <a:gd name="T14" fmla="*/ 105 w 105"/>
                  <a:gd name="T15" fmla="*/ 4 h 95"/>
                  <a:gd name="T16" fmla="*/ 96 w 105"/>
                  <a:gd name="T17" fmla="*/ 5 h 95"/>
                  <a:gd name="T18" fmla="*/ 92 w 105"/>
                  <a:gd name="T19" fmla="*/ 7 h 95"/>
                  <a:gd name="T20" fmla="*/ 87 w 105"/>
                  <a:gd name="T21" fmla="*/ 13 h 95"/>
                  <a:gd name="T22" fmla="*/ 66 w 105"/>
                  <a:gd name="T23" fmla="*/ 43 h 95"/>
                  <a:gd name="T24" fmla="*/ 59 w 105"/>
                  <a:gd name="T25" fmla="*/ 54 h 95"/>
                  <a:gd name="T26" fmla="*/ 59 w 105"/>
                  <a:gd name="T27" fmla="*/ 58 h 95"/>
                  <a:gd name="T28" fmla="*/ 59 w 105"/>
                  <a:gd name="T29" fmla="*/ 63 h 95"/>
                  <a:gd name="T30" fmla="*/ 59 w 105"/>
                  <a:gd name="T31" fmla="*/ 81 h 95"/>
                  <a:gd name="T32" fmla="*/ 60 w 105"/>
                  <a:gd name="T33" fmla="*/ 89 h 95"/>
                  <a:gd name="T34" fmla="*/ 63 w 105"/>
                  <a:gd name="T35" fmla="*/ 90 h 95"/>
                  <a:gd name="T36" fmla="*/ 73 w 105"/>
                  <a:gd name="T37" fmla="*/ 91 h 95"/>
                  <a:gd name="T38" fmla="*/ 73 w 105"/>
                  <a:gd name="T39" fmla="*/ 95 h 95"/>
                  <a:gd name="T40" fmla="*/ 53 w 105"/>
                  <a:gd name="T41" fmla="*/ 95 h 95"/>
                  <a:gd name="T42" fmla="*/ 32 w 105"/>
                  <a:gd name="T43" fmla="*/ 95 h 95"/>
                  <a:gd name="T44" fmla="*/ 32 w 105"/>
                  <a:gd name="T45" fmla="*/ 91 h 95"/>
                  <a:gd name="T46" fmla="*/ 42 w 105"/>
                  <a:gd name="T47" fmla="*/ 90 h 95"/>
                  <a:gd name="T48" fmla="*/ 44 w 105"/>
                  <a:gd name="T49" fmla="*/ 89 h 95"/>
                  <a:gd name="T50" fmla="*/ 45 w 105"/>
                  <a:gd name="T51" fmla="*/ 82 h 95"/>
                  <a:gd name="T52" fmla="*/ 46 w 105"/>
                  <a:gd name="T53" fmla="*/ 63 h 95"/>
                  <a:gd name="T54" fmla="*/ 46 w 105"/>
                  <a:gd name="T55" fmla="*/ 56 h 95"/>
                  <a:gd name="T56" fmla="*/ 43 w 105"/>
                  <a:gd name="T57" fmla="*/ 50 h 95"/>
                  <a:gd name="T58" fmla="*/ 35 w 105"/>
                  <a:gd name="T59" fmla="*/ 39 h 95"/>
                  <a:gd name="T60" fmla="*/ 17 w 105"/>
                  <a:gd name="T61" fmla="*/ 13 h 95"/>
                  <a:gd name="T62" fmla="*/ 13 w 105"/>
                  <a:gd name="T63" fmla="*/ 7 h 95"/>
                  <a:gd name="T64" fmla="*/ 9 w 105"/>
                  <a:gd name="T65" fmla="*/ 5 h 95"/>
                  <a:gd name="T66" fmla="*/ 0 w 105"/>
                  <a:gd name="T67" fmla="*/ 4 h 95"/>
                  <a:gd name="T68" fmla="*/ 0 w 105"/>
                  <a:gd name="T69" fmla="*/ 0 h 95"/>
                  <a:gd name="T70" fmla="*/ 17 w 105"/>
                  <a:gd name="T71" fmla="*/ 0 h 95"/>
                  <a:gd name="T72" fmla="*/ 43 w 105"/>
                  <a:gd name="T73" fmla="*/ 0 h 95"/>
                  <a:gd name="T74" fmla="*/ 43 w 105"/>
                  <a:gd name="T75" fmla="*/ 4 h 95"/>
                  <a:gd name="T76" fmla="*/ 32 w 105"/>
                  <a:gd name="T77" fmla="*/ 5 h 95"/>
                  <a:gd name="T78" fmla="*/ 30 w 105"/>
                  <a:gd name="T79" fmla="*/ 7 h 95"/>
                  <a:gd name="T80" fmla="*/ 34 w 105"/>
                  <a:gd name="T81" fmla="*/ 14 h 95"/>
                  <a:gd name="T82" fmla="*/ 55 w 105"/>
                  <a:gd name="T83" fmla="*/ 48 h 95"/>
                  <a:gd name="T84" fmla="*/ 77 w 105"/>
                  <a:gd name="T85" fmla="*/ 14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5" h="95">
                    <a:moveTo>
                      <a:pt x="77" y="14"/>
                    </a:moveTo>
                    <a:cubicBezTo>
                      <a:pt x="80" y="10"/>
                      <a:pt x="82" y="7"/>
                      <a:pt x="82" y="7"/>
                    </a:cubicBezTo>
                    <a:cubicBezTo>
                      <a:pt x="82" y="6"/>
                      <a:pt x="81" y="5"/>
                      <a:pt x="80" y="5"/>
                    </a:cubicBezTo>
                    <a:cubicBezTo>
                      <a:pt x="79" y="5"/>
                      <a:pt x="75" y="4"/>
                      <a:pt x="70" y="4"/>
                    </a:cubicBezTo>
                    <a:cubicBezTo>
                      <a:pt x="70" y="0"/>
                      <a:pt x="70" y="0"/>
                      <a:pt x="70" y="0"/>
                    </a:cubicBezTo>
                    <a:cubicBezTo>
                      <a:pt x="79" y="0"/>
                      <a:pt x="84" y="0"/>
                      <a:pt x="89" y="0"/>
                    </a:cubicBezTo>
                    <a:cubicBezTo>
                      <a:pt x="93" y="0"/>
                      <a:pt x="96" y="0"/>
                      <a:pt x="105" y="0"/>
                    </a:cubicBezTo>
                    <a:cubicBezTo>
                      <a:pt x="105" y="4"/>
                      <a:pt x="105" y="4"/>
                      <a:pt x="105" y="4"/>
                    </a:cubicBezTo>
                    <a:cubicBezTo>
                      <a:pt x="100" y="4"/>
                      <a:pt x="97" y="5"/>
                      <a:pt x="96" y="5"/>
                    </a:cubicBezTo>
                    <a:cubicBezTo>
                      <a:pt x="95" y="5"/>
                      <a:pt x="93" y="6"/>
                      <a:pt x="92" y="7"/>
                    </a:cubicBezTo>
                    <a:cubicBezTo>
                      <a:pt x="91" y="7"/>
                      <a:pt x="89" y="10"/>
                      <a:pt x="87" y="13"/>
                    </a:cubicBezTo>
                    <a:cubicBezTo>
                      <a:pt x="66" y="43"/>
                      <a:pt x="66" y="43"/>
                      <a:pt x="66" y="43"/>
                    </a:cubicBezTo>
                    <a:cubicBezTo>
                      <a:pt x="62" y="49"/>
                      <a:pt x="60" y="53"/>
                      <a:pt x="59" y="54"/>
                    </a:cubicBezTo>
                    <a:cubicBezTo>
                      <a:pt x="59" y="56"/>
                      <a:pt x="59" y="57"/>
                      <a:pt x="59" y="58"/>
                    </a:cubicBezTo>
                    <a:cubicBezTo>
                      <a:pt x="59" y="63"/>
                      <a:pt x="59" y="63"/>
                      <a:pt x="59" y="63"/>
                    </a:cubicBezTo>
                    <a:cubicBezTo>
                      <a:pt x="59" y="69"/>
                      <a:pt x="59" y="75"/>
                      <a:pt x="59" y="81"/>
                    </a:cubicBezTo>
                    <a:cubicBezTo>
                      <a:pt x="59" y="85"/>
                      <a:pt x="60" y="88"/>
                      <a:pt x="60" y="89"/>
                    </a:cubicBezTo>
                    <a:cubicBezTo>
                      <a:pt x="61" y="89"/>
                      <a:pt x="61" y="90"/>
                      <a:pt x="63" y="90"/>
                    </a:cubicBezTo>
                    <a:cubicBezTo>
                      <a:pt x="64" y="91"/>
                      <a:pt x="67" y="91"/>
                      <a:pt x="73" y="91"/>
                    </a:cubicBezTo>
                    <a:cubicBezTo>
                      <a:pt x="73" y="95"/>
                      <a:pt x="73" y="95"/>
                      <a:pt x="73" y="95"/>
                    </a:cubicBezTo>
                    <a:cubicBezTo>
                      <a:pt x="65" y="95"/>
                      <a:pt x="58" y="95"/>
                      <a:pt x="53" y="95"/>
                    </a:cubicBezTo>
                    <a:cubicBezTo>
                      <a:pt x="47" y="95"/>
                      <a:pt x="40" y="95"/>
                      <a:pt x="32" y="95"/>
                    </a:cubicBezTo>
                    <a:cubicBezTo>
                      <a:pt x="32" y="91"/>
                      <a:pt x="32" y="91"/>
                      <a:pt x="32" y="91"/>
                    </a:cubicBezTo>
                    <a:cubicBezTo>
                      <a:pt x="37" y="91"/>
                      <a:pt x="40" y="91"/>
                      <a:pt x="42" y="90"/>
                    </a:cubicBezTo>
                    <a:cubicBezTo>
                      <a:pt x="43" y="90"/>
                      <a:pt x="44" y="90"/>
                      <a:pt x="44" y="89"/>
                    </a:cubicBezTo>
                    <a:cubicBezTo>
                      <a:pt x="45" y="88"/>
                      <a:pt x="45" y="86"/>
                      <a:pt x="45" y="82"/>
                    </a:cubicBezTo>
                    <a:cubicBezTo>
                      <a:pt x="45" y="81"/>
                      <a:pt x="45" y="75"/>
                      <a:pt x="46" y="63"/>
                    </a:cubicBezTo>
                    <a:cubicBezTo>
                      <a:pt x="46" y="56"/>
                      <a:pt x="46" y="56"/>
                      <a:pt x="46" y="56"/>
                    </a:cubicBezTo>
                    <a:cubicBezTo>
                      <a:pt x="45" y="54"/>
                      <a:pt x="44" y="52"/>
                      <a:pt x="43" y="50"/>
                    </a:cubicBezTo>
                    <a:cubicBezTo>
                      <a:pt x="42" y="49"/>
                      <a:pt x="40" y="45"/>
                      <a:pt x="35" y="39"/>
                    </a:cubicBezTo>
                    <a:cubicBezTo>
                      <a:pt x="17" y="13"/>
                      <a:pt x="17" y="13"/>
                      <a:pt x="17" y="13"/>
                    </a:cubicBezTo>
                    <a:cubicBezTo>
                      <a:pt x="15" y="10"/>
                      <a:pt x="14" y="7"/>
                      <a:pt x="13" y="7"/>
                    </a:cubicBezTo>
                    <a:cubicBezTo>
                      <a:pt x="12" y="6"/>
                      <a:pt x="10" y="5"/>
                      <a:pt x="9" y="5"/>
                    </a:cubicBezTo>
                    <a:cubicBezTo>
                      <a:pt x="8" y="5"/>
                      <a:pt x="6" y="4"/>
                      <a:pt x="0" y="4"/>
                    </a:cubicBezTo>
                    <a:cubicBezTo>
                      <a:pt x="0" y="0"/>
                      <a:pt x="0" y="0"/>
                      <a:pt x="0" y="0"/>
                    </a:cubicBezTo>
                    <a:cubicBezTo>
                      <a:pt x="9" y="0"/>
                      <a:pt x="12" y="0"/>
                      <a:pt x="17" y="0"/>
                    </a:cubicBezTo>
                    <a:cubicBezTo>
                      <a:pt x="22" y="0"/>
                      <a:pt x="34" y="0"/>
                      <a:pt x="43" y="0"/>
                    </a:cubicBezTo>
                    <a:cubicBezTo>
                      <a:pt x="43" y="4"/>
                      <a:pt x="43" y="4"/>
                      <a:pt x="43" y="4"/>
                    </a:cubicBezTo>
                    <a:cubicBezTo>
                      <a:pt x="38" y="4"/>
                      <a:pt x="33" y="5"/>
                      <a:pt x="32" y="5"/>
                    </a:cubicBezTo>
                    <a:cubicBezTo>
                      <a:pt x="31" y="5"/>
                      <a:pt x="30" y="6"/>
                      <a:pt x="30" y="7"/>
                    </a:cubicBezTo>
                    <a:cubicBezTo>
                      <a:pt x="30" y="7"/>
                      <a:pt x="31" y="10"/>
                      <a:pt x="34" y="14"/>
                    </a:cubicBezTo>
                    <a:cubicBezTo>
                      <a:pt x="55" y="48"/>
                      <a:pt x="55" y="48"/>
                      <a:pt x="55" y="48"/>
                    </a:cubicBezTo>
                    <a:lnTo>
                      <a:pt x="77"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30" name="Freeform 22"/>
              <p:cNvSpPr>
                <a:spLocks noEditPoints="1"/>
              </p:cNvSpPr>
              <p:nvPr/>
            </p:nvSpPr>
            <p:spPr bwMode="auto">
              <a:xfrm>
                <a:off x="1558926" y="684213"/>
                <a:ext cx="260350" cy="244475"/>
              </a:xfrm>
              <a:custGeom>
                <a:avLst/>
                <a:gdLst>
                  <a:gd name="T0" fmla="*/ 19 w 106"/>
                  <a:gd name="T1" fmla="*/ 24 h 99"/>
                  <a:gd name="T2" fmla="*/ 31 w 106"/>
                  <a:gd name="T3" fmla="*/ 10 h 99"/>
                  <a:gd name="T4" fmla="*/ 51 w 106"/>
                  <a:gd name="T5" fmla="*/ 5 h 99"/>
                  <a:gd name="T6" fmla="*/ 66 w 106"/>
                  <a:gd name="T7" fmla="*/ 8 h 99"/>
                  <a:gd name="T8" fmla="*/ 76 w 106"/>
                  <a:gd name="T9" fmla="*/ 13 h 99"/>
                  <a:gd name="T10" fmla="*/ 84 w 106"/>
                  <a:gd name="T11" fmla="*/ 21 h 99"/>
                  <a:gd name="T12" fmla="*/ 88 w 106"/>
                  <a:gd name="T13" fmla="*/ 31 h 99"/>
                  <a:gd name="T14" fmla="*/ 91 w 106"/>
                  <a:gd name="T15" fmla="*/ 51 h 99"/>
                  <a:gd name="T16" fmla="*/ 87 w 106"/>
                  <a:gd name="T17" fmla="*/ 73 h 99"/>
                  <a:gd name="T18" fmla="*/ 75 w 106"/>
                  <a:gd name="T19" fmla="*/ 88 h 99"/>
                  <a:gd name="T20" fmla="*/ 55 w 106"/>
                  <a:gd name="T21" fmla="*/ 93 h 99"/>
                  <a:gd name="T22" fmla="*/ 40 w 106"/>
                  <a:gd name="T23" fmla="*/ 91 h 99"/>
                  <a:gd name="T24" fmla="*/ 28 w 106"/>
                  <a:gd name="T25" fmla="*/ 82 h 99"/>
                  <a:gd name="T26" fmla="*/ 19 w 106"/>
                  <a:gd name="T27" fmla="*/ 69 h 99"/>
                  <a:gd name="T28" fmla="*/ 16 w 106"/>
                  <a:gd name="T29" fmla="*/ 57 h 99"/>
                  <a:gd name="T30" fmla="*/ 14 w 106"/>
                  <a:gd name="T31" fmla="*/ 45 h 99"/>
                  <a:gd name="T32" fmla="*/ 19 w 106"/>
                  <a:gd name="T33" fmla="*/ 24 h 99"/>
                  <a:gd name="T34" fmla="*/ 3 w 106"/>
                  <a:gd name="T35" fmla="*/ 69 h 99"/>
                  <a:gd name="T36" fmla="*/ 13 w 106"/>
                  <a:gd name="T37" fmla="*/ 86 h 99"/>
                  <a:gd name="T38" fmla="*/ 29 w 106"/>
                  <a:gd name="T39" fmla="*/ 96 h 99"/>
                  <a:gd name="T40" fmla="*/ 50 w 106"/>
                  <a:gd name="T41" fmla="*/ 99 h 99"/>
                  <a:gd name="T42" fmla="*/ 90 w 106"/>
                  <a:gd name="T43" fmla="*/ 84 h 99"/>
                  <a:gd name="T44" fmla="*/ 106 w 106"/>
                  <a:gd name="T45" fmla="*/ 46 h 99"/>
                  <a:gd name="T46" fmla="*/ 105 w 106"/>
                  <a:gd name="T47" fmla="*/ 33 h 99"/>
                  <a:gd name="T48" fmla="*/ 101 w 106"/>
                  <a:gd name="T49" fmla="*/ 22 h 99"/>
                  <a:gd name="T50" fmla="*/ 91 w 106"/>
                  <a:gd name="T51" fmla="*/ 11 h 99"/>
                  <a:gd name="T52" fmla="*/ 75 w 106"/>
                  <a:gd name="T53" fmla="*/ 3 h 99"/>
                  <a:gd name="T54" fmla="*/ 54 w 106"/>
                  <a:gd name="T55" fmla="*/ 0 h 99"/>
                  <a:gd name="T56" fmla="*/ 32 w 106"/>
                  <a:gd name="T57" fmla="*/ 3 h 99"/>
                  <a:gd name="T58" fmla="*/ 14 w 106"/>
                  <a:gd name="T59" fmla="*/ 14 h 99"/>
                  <a:gd name="T60" fmla="*/ 3 w 106"/>
                  <a:gd name="T61" fmla="*/ 30 h 99"/>
                  <a:gd name="T62" fmla="*/ 0 w 106"/>
                  <a:gd name="T63" fmla="*/ 50 h 99"/>
                  <a:gd name="T64" fmla="*/ 3 w 106"/>
                  <a:gd name="T65" fmla="*/ 69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6" h="99">
                    <a:moveTo>
                      <a:pt x="19" y="24"/>
                    </a:moveTo>
                    <a:cubicBezTo>
                      <a:pt x="22" y="18"/>
                      <a:pt x="26" y="13"/>
                      <a:pt x="31" y="10"/>
                    </a:cubicBezTo>
                    <a:cubicBezTo>
                      <a:pt x="37" y="7"/>
                      <a:pt x="44" y="5"/>
                      <a:pt x="51" y="5"/>
                    </a:cubicBezTo>
                    <a:cubicBezTo>
                      <a:pt x="56" y="5"/>
                      <a:pt x="61" y="6"/>
                      <a:pt x="66" y="8"/>
                    </a:cubicBezTo>
                    <a:cubicBezTo>
                      <a:pt x="70" y="9"/>
                      <a:pt x="74" y="11"/>
                      <a:pt x="76" y="13"/>
                    </a:cubicBezTo>
                    <a:cubicBezTo>
                      <a:pt x="79" y="16"/>
                      <a:pt x="82" y="18"/>
                      <a:pt x="84" y="21"/>
                    </a:cubicBezTo>
                    <a:cubicBezTo>
                      <a:pt x="86" y="24"/>
                      <a:pt x="87" y="27"/>
                      <a:pt x="88" y="31"/>
                    </a:cubicBezTo>
                    <a:cubicBezTo>
                      <a:pt x="90" y="37"/>
                      <a:pt x="91" y="44"/>
                      <a:pt x="91" y="51"/>
                    </a:cubicBezTo>
                    <a:cubicBezTo>
                      <a:pt x="91" y="59"/>
                      <a:pt x="90" y="67"/>
                      <a:pt x="87" y="73"/>
                    </a:cubicBezTo>
                    <a:cubicBezTo>
                      <a:pt x="85" y="79"/>
                      <a:pt x="80" y="84"/>
                      <a:pt x="75" y="88"/>
                    </a:cubicBezTo>
                    <a:cubicBezTo>
                      <a:pt x="69" y="91"/>
                      <a:pt x="63" y="93"/>
                      <a:pt x="55" y="93"/>
                    </a:cubicBezTo>
                    <a:cubicBezTo>
                      <a:pt x="50" y="93"/>
                      <a:pt x="45" y="92"/>
                      <a:pt x="40" y="91"/>
                    </a:cubicBezTo>
                    <a:cubicBezTo>
                      <a:pt x="36" y="89"/>
                      <a:pt x="32" y="86"/>
                      <a:pt x="28" y="82"/>
                    </a:cubicBezTo>
                    <a:cubicBezTo>
                      <a:pt x="24" y="79"/>
                      <a:pt x="21" y="74"/>
                      <a:pt x="19" y="69"/>
                    </a:cubicBezTo>
                    <a:cubicBezTo>
                      <a:pt x="18" y="66"/>
                      <a:pt x="17" y="62"/>
                      <a:pt x="16" y="57"/>
                    </a:cubicBezTo>
                    <a:cubicBezTo>
                      <a:pt x="15" y="53"/>
                      <a:pt x="14" y="49"/>
                      <a:pt x="14" y="45"/>
                    </a:cubicBezTo>
                    <a:cubicBezTo>
                      <a:pt x="14" y="37"/>
                      <a:pt x="16" y="30"/>
                      <a:pt x="19" y="24"/>
                    </a:cubicBezTo>
                    <a:close/>
                    <a:moveTo>
                      <a:pt x="3" y="69"/>
                    </a:moveTo>
                    <a:cubicBezTo>
                      <a:pt x="5" y="76"/>
                      <a:pt x="9" y="81"/>
                      <a:pt x="13" y="86"/>
                    </a:cubicBezTo>
                    <a:cubicBezTo>
                      <a:pt x="18" y="90"/>
                      <a:pt x="23" y="94"/>
                      <a:pt x="29" y="96"/>
                    </a:cubicBezTo>
                    <a:cubicBezTo>
                      <a:pt x="36" y="98"/>
                      <a:pt x="43" y="99"/>
                      <a:pt x="50" y="99"/>
                    </a:cubicBezTo>
                    <a:cubicBezTo>
                      <a:pt x="66" y="99"/>
                      <a:pt x="80" y="94"/>
                      <a:pt x="90" y="84"/>
                    </a:cubicBezTo>
                    <a:cubicBezTo>
                      <a:pt x="101" y="74"/>
                      <a:pt x="106" y="62"/>
                      <a:pt x="106" y="46"/>
                    </a:cubicBezTo>
                    <a:cubicBezTo>
                      <a:pt x="106" y="42"/>
                      <a:pt x="106" y="37"/>
                      <a:pt x="105" y="33"/>
                    </a:cubicBezTo>
                    <a:cubicBezTo>
                      <a:pt x="104" y="29"/>
                      <a:pt x="102" y="25"/>
                      <a:pt x="101" y="22"/>
                    </a:cubicBezTo>
                    <a:cubicBezTo>
                      <a:pt x="98" y="18"/>
                      <a:pt x="95" y="15"/>
                      <a:pt x="91" y="11"/>
                    </a:cubicBezTo>
                    <a:cubicBezTo>
                      <a:pt x="87" y="8"/>
                      <a:pt x="82" y="5"/>
                      <a:pt x="75" y="3"/>
                    </a:cubicBezTo>
                    <a:cubicBezTo>
                      <a:pt x="69" y="1"/>
                      <a:pt x="62" y="0"/>
                      <a:pt x="54" y="0"/>
                    </a:cubicBezTo>
                    <a:cubicBezTo>
                      <a:pt x="46" y="0"/>
                      <a:pt x="38" y="1"/>
                      <a:pt x="32" y="3"/>
                    </a:cubicBezTo>
                    <a:cubicBezTo>
                      <a:pt x="25" y="6"/>
                      <a:pt x="19" y="9"/>
                      <a:pt x="14" y="14"/>
                    </a:cubicBezTo>
                    <a:cubicBezTo>
                      <a:pt x="9" y="19"/>
                      <a:pt x="5" y="24"/>
                      <a:pt x="3" y="30"/>
                    </a:cubicBezTo>
                    <a:cubicBezTo>
                      <a:pt x="1" y="36"/>
                      <a:pt x="0" y="43"/>
                      <a:pt x="0" y="50"/>
                    </a:cubicBezTo>
                    <a:cubicBezTo>
                      <a:pt x="0" y="56"/>
                      <a:pt x="1" y="63"/>
                      <a:pt x="3"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grpSp>
      </p:grpSp>
    </p:spTree>
    <p:extLst>
      <p:ext uri="{BB962C8B-B14F-4D97-AF65-F5344CB8AC3E}">
        <p14:creationId xmlns:p14="http://schemas.microsoft.com/office/powerpoint/2010/main" val="1060360237"/>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82E6173-C76E-4A9B-974F-2648945F33A6}" type="datetimeFigureOut">
              <a:rPr lang="en-US" smtClean="0"/>
              <a:t>3/28/2013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2933E7-78F5-43F7-931E-F79EC810BB82}" type="slidenum">
              <a:rPr lang="en-US" smtClean="0"/>
              <a:t>‹#›</a:t>
            </a:fld>
            <a:endParaRPr lang="en-US"/>
          </a:p>
        </p:txBody>
      </p:sp>
    </p:spTree>
    <p:extLst>
      <p:ext uri="{BB962C8B-B14F-4D97-AF65-F5344CB8AC3E}">
        <p14:creationId xmlns:p14="http://schemas.microsoft.com/office/powerpoint/2010/main" val="357808665"/>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82E6173-C76E-4A9B-974F-2648945F33A6}" type="datetimeFigureOut">
              <a:rPr lang="en-US" smtClean="0"/>
              <a:t>3/28/2013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2933E7-78F5-43F7-931E-F79EC810BB82}" type="slidenum">
              <a:rPr lang="en-US" smtClean="0"/>
              <a:t>‹#›</a:t>
            </a:fld>
            <a:endParaRPr lang="en-US"/>
          </a:p>
        </p:txBody>
      </p:sp>
    </p:spTree>
    <p:extLst>
      <p:ext uri="{BB962C8B-B14F-4D97-AF65-F5344CB8AC3E}">
        <p14:creationId xmlns:p14="http://schemas.microsoft.com/office/powerpoint/2010/main" val="308194990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58368" y="0"/>
            <a:ext cx="7827264" cy="1371600"/>
          </a:xfrm>
          <a:prstGeom prst="rect">
            <a:avLst/>
          </a:prstGeom>
        </p:spPr>
        <p:txBody>
          <a:bodyPr vert="horz" lIns="0" tIns="45720" rIns="0" bIns="45720" rtlCol="0" anchor="b" anchorCtr="0">
            <a:noAutofit/>
          </a:bodyPr>
          <a:lstStyle/>
          <a:p>
            <a:r>
              <a:rPr lang="en-US" smtClean="0"/>
              <a:t>Click to edit Master title style</a:t>
            </a:r>
            <a:endParaRPr lang="en-US" dirty="0"/>
          </a:p>
        </p:txBody>
      </p:sp>
      <p:sp>
        <p:nvSpPr>
          <p:cNvPr id="3" name="Text Placeholder 2"/>
          <p:cNvSpPr>
            <a:spLocks noGrp="1"/>
          </p:cNvSpPr>
          <p:nvPr>
            <p:ph type="body" idx="1"/>
          </p:nvPr>
        </p:nvSpPr>
        <p:spPr>
          <a:xfrm>
            <a:off x="658368" y="1371600"/>
            <a:ext cx="7827264" cy="4800600"/>
          </a:xfrm>
          <a:prstGeom prst="rect">
            <a:avLst/>
          </a:prstGeom>
        </p:spPr>
        <p:txBody>
          <a:bodyPr vert="horz" lIns="0" tIns="228600" rIns="0" bIns="45720" rtlCol="0">
            <a:no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485632" y="6528816"/>
            <a:ext cx="658368" cy="109728"/>
          </a:xfrm>
          <a:prstGeom prst="rect">
            <a:avLst/>
          </a:prstGeom>
        </p:spPr>
        <p:txBody>
          <a:bodyPr vert="horz" lIns="91440" tIns="0" rIns="91440" bIns="0" rtlCol="0" anchor="ctr"/>
          <a:lstStyle>
            <a:lvl1pPr algn="r">
              <a:defRPr sz="700">
                <a:solidFill>
                  <a:schemeClr val="bg2">
                    <a:lumMod val="60000"/>
                    <a:lumOff val="40000"/>
                  </a:schemeClr>
                </a:solidFill>
              </a:defRPr>
            </a:lvl1pPr>
          </a:lstStyle>
          <a:p>
            <a:fld id="{782E6173-C76E-4A9B-974F-2648945F33A6}" type="datetimeFigureOut">
              <a:rPr lang="en-US" smtClean="0"/>
              <a:t>3/28/2013</a:t>
            </a:fld>
            <a:endParaRPr lang="en-US"/>
          </a:p>
        </p:txBody>
      </p:sp>
      <p:sp>
        <p:nvSpPr>
          <p:cNvPr id="5" name="Footer Placeholder 4"/>
          <p:cNvSpPr>
            <a:spLocks noGrp="1"/>
          </p:cNvSpPr>
          <p:nvPr>
            <p:ph type="ftr" sz="quarter" idx="3"/>
          </p:nvPr>
        </p:nvSpPr>
        <p:spPr>
          <a:xfrm>
            <a:off x="1984248" y="6172200"/>
            <a:ext cx="6510528" cy="457200"/>
          </a:xfrm>
          <a:prstGeom prst="rect">
            <a:avLst/>
          </a:prstGeom>
        </p:spPr>
        <p:txBody>
          <a:bodyPr vert="horz" lIns="0" tIns="45720" rIns="0" bIns="0" rtlCol="0" anchor="t" anchorCtr="0"/>
          <a:lstStyle>
            <a:lvl1pPr algn="r">
              <a:lnSpc>
                <a:spcPct val="90000"/>
              </a:lnSpc>
              <a:defRPr sz="1400">
                <a:solidFill>
                  <a:schemeClr val="bg2">
                    <a:lumMod val="40000"/>
                    <a:lumOff val="60000"/>
                  </a:schemeClr>
                </a:solidFill>
              </a:defRPr>
            </a:lvl1pPr>
          </a:lstStyle>
          <a:p>
            <a:endParaRPr lang="en-US"/>
          </a:p>
        </p:txBody>
      </p:sp>
      <p:sp>
        <p:nvSpPr>
          <p:cNvPr id="6" name="Slide Number Placeholder 5"/>
          <p:cNvSpPr>
            <a:spLocks noGrp="1"/>
          </p:cNvSpPr>
          <p:nvPr>
            <p:ph type="sldNum" sz="quarter" idx="4"/>
          </p:nvPr>
        </p:nvSpPr>
        <p:spPr>
          <a:xfrm>
            <a:off x="8485632" y="6931152"/>
            <a:ext cx="658368" cy="109728"/>
          </a:xfrm>
          <a:prstGeom prst="rect">
            <a:avLst/>
          </a:prstGeom>
        </p:spPr>
        <p:txBody>
          <a:bodyPr vert="horz" lIns="91440" tIns="45720" rIns="91440" bIns="45720" rtlCol="0" anchor="ctr"/>
          <a:lstStyle>
            <a:lvl1pPr algn="r">
              <a:defRPr sz="1200">
                <a:solidFill>
                  <a:schemeClr val="bg2">
                    <a:lumMod val="60000"/>
                    <a:lumOff val="40000"/>
                  </a:schemeClr>
                </a:solidFill>
              </a:defRPr>
            </a:lvl1pPr>
          </a:lstStyle>
          <a:p>
            <a:fld id="{0A2933E7-78F5-43F7-931E-F79EC810BB82}" type="slidenum">
              <a:rPr lang="en-US" smtClean="0"/>
              <a:t>‹#›</a:t>
            </a:fld>
            <a:endParaRPr lang="en-US"/>
          </a:p>
        </p:txBody>
      </p:sp>
      <p:sp>
        <p:nvSpPr>
          <p:cNvPr id="7" name="TextBox 6"/>
          <p:cNvSpPr txBox="1"/>
          <p:nvPr/>
        </p:nvSpPr>
        <p:spPr>
          <a:xfrm>
            <a:off x="7010400" y="6657945"/>
            <a:ext cx="2133600" cy="200055"/>
          </a:xfrm>
          <a:prstGeom prst="rect">
            <a:avLst/>
          </a:prstGeom>
        </p:spPr>
        <p:txBody>
          <a:bodyPr vert="horz" lIns="91440" tIns="45720" rIns="91440" bIns="45720" rtlCol="0" anchor="ctr">
            <a:noAutofit/>
          </a:bodyPr>
          <a:lstStyle>
            <a:defPPr>
              <a:defRPr lang="en-US"/>
            </a:defPPr>
            <a:lvl1pPr algn="r">
              <a:defRPr sz="1200">
                <a:solidFill>
                  <a:schemeClr val="tx1">
                    <a:tint val="75000"/>
                  </a:schemeClr>
                </a:solidFill>
              </a:defRPr>
            </a:lvl1pPr>
          </a:lstStyle>
          <a:p>
            <a:pPr lvl="0"/>
            <a:r>
              <a:rPr lang="en-US" sz="700" dirty="0" smtClean="0">
                <a:solidFill>
                  <a:schemeClr val="bg2">
                    <a:lumMod val="60000"/>
                    <a:lumOff val="40000"/>
                  </a:schemeClr>
                </a:solidFill>
              </a:rPr>
              <a:t>©2013 MFMER  |  slide-</a:t>
            </a:r>
            <a:fld id="{D445C29B-035B-48ED-941F-A66A11A8A322}" type="slidenum">
              <a:rPr lang="en-US" sz="700" smtClean="0">
                <a:solidFill>
                  <a:schemeClr val="bg2">
                    <a:lumMod val="60000"/>
                    <a:lumOff val="40000"/>
                  </a:schemeClr>
                </a:solidFill>
              </a:rPr>
              <a:pPr lvl="0"/>
              <a:t>‹#›</a:t>
            </a:fld>
            <a:endParaRPr lang="en-US" sz="700" dirty="0" smtClean="0">
              <a:solidFill>
                <a:schemeClr val="bg2">
                  <a:lumMod val="60000"/>
                  <a:lumOff val="40000"/>
                </a:schemeClr>
              </a:solidFill>
            </a:endParaRPr>
          </a:p>
        </p:txBody>
      </p:sp>
    </p:spTree>
    <p:extLst>
      <p:ext uri="{BB962C8B-B14F-4D97-AF65-F5344CB8AC3E}">
        <p14:creationId xmlns:p14="http://schemas.microsoft.com/office/powerpoint/2010/main" val="1279081648"/>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iming>
    <p:tnLst>
      <p:par>
        <p:cTn id="1" dur="indefinite" restart="never" nodeType="tmRoot"/>
      </p:par>
    </p:tnLst>
  </p:timing>
  <p:txStyles>
    <p:titleStyle>
      <a:lvl1pPr algn="l" defTabSz="914400" rtl="0" eaLnBrk="1" latinLnBrk="0" hangingPunct="1">
        <a:lnSpc>
          <a:spcPct val="90000"/>
        </a:lnSpc>
        <a:spcBef>
          <a:spcPct val="0"/>
        </a:spcBef>
        <a:buNone/>
        <a:defRPr sz="3200" kern="1200">
          <a:solidFill>
            <a:schemeClr val="tx2"/>
          </a:solidFill>
          <a:latin typeface="+mj-lt"/>
          <a:ea typeface="+mj-ea"/>
          <a:cs typeface="+mj-cs"/>
        </a:defRPr>
      </a:lvl1pPr>
    </p:titleStyle>
    <p:bodyStyle>
      <a:lvl1pPr marL="228600" indent="-228600" algn="l" defTabSz="914400" rtl="0" eaLnBrk="1" latinLnBrk="0" hangingPunct="1">
        <a:lnSpc>
          <a:spcPct val="90000"/>
        </a:lnSpc>
        <a:spcBef>
          <a:spcPts val="1500"/>
        </a:spcBef>
        <a:buClr>
          <a:schemeClr val="tx2"/>
        </a:buClr>
        <a:buFont typeface="Arial" pitchFamily="34" charset="0"/>
        <a:buChar char="•"/>
        <a:defRPr sz="2800" kern="1200">
          <a:solidFill>
            <a:schemeClr val="tx1"/>
          </a:solidFill>
          <a:latin typeface="+mn-lt"/>
          <a:ea typeface="+mn-ea"/>
          <a:cs typeface="+mn-cs"/>
        </a:defRPr>
      </a:lvl1pPr>
      <a:lvl2pPr marL="692150" indent="-234950" algn="l" defTabSz="914400" rtl="0" eaLnBrk="1" latinLnBrk="0" hangingPunct="1">
        <a:lnSpc>
          <a:spcPct val="90000"/>
        </a:lnSpc>
        <a:spcBef>
          <a:spcPts val="600"/>
        </a:spcBef>
        <a:buClr>
          <a:schemeClr val="bg2">
            <a:lumMod val="40000"/>
            <a:lumOff val="60000"/>
          </a:schemeClr>
        </a:buClr>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lnSpc>
          <a:spcPct val="90000"/>
        </a:lnSpc>
        <a:spcBef>
          <a:spcPts val="600"/>
        </a:spcBef>
        <a:buClr>
          <a:schemeClr val="bg2">
            <a:lumMod val="40000"/>
            <a:lumOff val="60000"/>
          </a:schemeClr>
        </a:buClr>
        <a:buFont typeface="Arial" pitchFamily="34" charset="0"/>
        <a:buChar char="•"/>
        <a:defRPr sz="2800" kern="1200">
          <a:solidFill>
            <a:schemeClr val="tx1"/>
          </a:solidFill>
          <a:latin typeface="+mn-lt"/>
          <a:ea typeface="+mn-ea"/>
          <a:cs typeface="+mn-cs"/>
        </a:defRPr>
      </a:lvl3pPr>
      <a:lvl4pPr marL="1600200" indent="-228600" algn="l" defTabSz="914400" rtl="0" eaLnBrk="1" latinLnBrk="0" hangingPunct="1">
        <a:lnSpc>
          <a:spcPct val="90000"/>
        </a:lnSpc>
        <a:spcBef>
          <a:spcPts val="600"/>
        </a:spcBef>
        <a:buClr>
          <a:schemeClr val="bg2">
            <a:lumMod val="40000"/>
            <a:lumOff val="60000"/>
          </a:schemeClr>
        </a:buClr>
        <a:buFont typeface="Arial" pitchFamily="34" charset="0"/>
        <a:buChar char="•"/>
        <a:defRPr sz="2800" kern="1200">
          <a:solidFill>
            <a:schemeClr val="tx1"/>
          </a:solidFill>
          <a:latin typeface="+mn-lt"/>
          <a:ea typeface="+mn-ea"/>
          <a:cs typeface="+mn-cs"/>
        </a:defRPr>
      </a:lvl4pPr>
      <a:lvl5pPr marL="2057400" indent="-228600" algn="l" defTabSz="914400" rtl="0" eaLnBrk="1" latinLnBrk="0" hangingPunct="1">
        <a:lnSpc>
          <a:spcPct val="90000"/>
        </a:lnSpc>
        <a:spcBef>
          <a:spcPts val="600"/>
        </a:spcBef>
        <a:buClr>
          <a:schemeClr val="bg2">
            <a:lumMod val="40000"/>
            <a:lumOff val="60000"/>
          </a:schemeClr>
        </a:buClr>
        <a:buFont typeface="Arial" pitchFamily="34" charset="0"/>
        <a:buChar char="•"/>
        <a:defRPr sz="2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Advancing Health Literacy of Transplant Patients and Caregivers</a:t>
            </a:r>
            <a:br>
              <a:rPr lang="en-US" dirty="0" smtClean="0"/>
            </a:br>
            <a:endParaRPr lang="en-US" sz="2800" dirty="0">
              <a:solidFill>
                <a:schemeClr val="accent2"/>
              </a:solidFill>
            </a:endParaRPr>
          </a:p>
        </p:txBody>
      </p:sp>
      <p:sp>
        <p:nvSpPr>
          <p:cNvPr id="3" name="Subtitle 2"/>
          <p:cNvSpPr>
            <a:spLocks noGrp="1"/>
          </p:cNvSpPr>
          <p:nvPr>
            <p:ph type="subTitle" idx="1"/>
          </p:nvPr>
        </p:nvSpPr>
        <p:spPr/>
        <p:txBody>
          <a:bodyPr/>
          <a:lstStyle/>
          <a:p>
            <a:pPr>
              <a:spcBef>
                <a:spcPts val="0"/>
              </a:spcBef>
            </a:pPr>
            <a:r>
              <a:rPr lang="en-US" sz="2000" dirty="0" smtClean="0"/>
              <a:t>Julia G </a:t>
            </a:r>
            <a:r>
              <a:rPr lang="en-US" sz="2000" dirty="0" err="1" smtClean="0"/>
              <a:t>Behrenbeck</a:t>
            </a:r>
            <a:r>
              <a:rPr lang="en-US" sz="2000" dirty="0" smtClean="0"/>
              <a:t>, MS, MPH, RN, Rachel F Carroll MAE, BAS, William Sanchez, MD, Kathleen J Yost PhD</a:t>
            </a:r>
          </a:p>
        </p:txBody>
      </p:sp>
      <p:sp>
        <p:nvSpPr>
          <p:cNvPr id="5" name="TextBox 4"/>
          <p:cNvSpPr txBox="1"/>
          <p:nvPr/>
        </p:nvSpPr>
        <p:spPr>
          <a:xfrm>
            <a:off x="658368" y="4843462"/>
            <a:ext cx="7827264" cy="694944"/>
          </a:xfrm>
          <a:prstGeom prst="rect">
            <a:avLst/>
          </a:prstGeom>
        </p:spPr>
        <p:txBody>
          <a:bodyPr vert="horz" lIns="0" tIns="228600" rIns="0" bIns="45720" rtlCol="0">
            <a:noAutofit/>
          </a:bodyPr>
          <a:lstStyle>
            <a:lvl1pPr lvl="0" indent="0">
              <a:lnSpc>
                <a:spcPct val="90000"/>
              </a:lnSpc>
              <a:spcBef>
                <a:spcPts val="0"/>
              </a:spcBef>
              <a:buClr>
                <a:schemeClr val="tx2"/>
              </a:buClr>
              <a:buSzPct val="120000"/>
              <a:buFont typeface="Arial" pitchFamily="34" charset="0"/>
              <a:buNone/>
              <a:defRPr lang="en-US" smtClean="0">
                <a:solidFill>
                  <a:schemeClr val="accent5"/>
                </a:solidFill>
              </a:defRPr>
            </a:lvl1pPr>
            <a:lvl2pPr marL="800100" indent="-228600">
              <a:lnSpc>
                <a:spcPct val="90000"/>
              </a:lnSpc>
              <a:spcBef>
                <a:spcPts val="600"/>
              </a:spcBef>
              <a:buClr>
                <a:schemeClr val="accent5"/>
              </a:buClr>
              <a:buSzPct val="120000"/>
              <a:buFont typeface="Arial" pitchFamily="34" charset="0"/>
              <a:buChar char="•"/>
              <a:defRPr lang="en-US" sz="2800" smtClean="0"/>
            </a:lvl2pPr>
            <a:lvl3pPr marL="1143000" indent="-228600">
              <a:lnSpc>
                <a:spcPct val="90000"/>
              </a:lnSpc>
              <a:spcBef>
                <a:spcPts val="600"/>
              </a:spcBef>
              <a:buClr>
                <a:schemeClr val="accent5"/>
              </a:buClr>
              <a:buFont typeface="Arial" pitchFamily="34" charset="0"/>
              <a:buChar char="•"/>
              <a:defRPr lang="en-US" sz="2800" smtClean="0"/>
            </a:lvl3pPr>
            <a:lvl4pPr marL="1600200" indent="-228600">
              <a:lnSpc>
                <a:spcPct val="90000"/>
              </a:lnSpc>
              <a:spcBef>
                <a:spcPts val="600"/>
              </a:spcBef>
              <a:buClr>
                <a:schemeClr val="accent5"/>
              </a:buClr>
              <a:buFont typeface="Arial" pitchFamily="34" charset="0"/>
              <a:buChar char="•"/>
              <a:defRPr lang="en-US" sz="2800" smtClean="0"/>
            </a:lvl4pPr>
            <a:lvl5pPr marL="2057400" indent="-228600">
              <a:lnSpc>
                <a:spcPct val="90000"/>
              </a:lnSpc>
              <a:spcBef>
                <a:spcPts val="600"/>
              </a:spcBef>
              <a:buClr>
                <a:schemeClr val="accent5"/>
              </a:buClr>
              <a:buFont typeface="Arial" pitchFamily="34" charset="0"/>
              <a:buChar char="•"/>
              <a:defRPr lang="en-US" sz="2800" dirty="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r>
              <a:rPr lang="en-US" dirty="0" smtClean="0">
                <a:solidFill>
                  <a:schemeClr val="bg2">
                    <a:lumMod val="40000"/>
                    <a:lumOff val="60000"/>
                  </a:schemeClr>
                </a:solidFill>
              </a:rPr>
              <a:t>2013 Wisconsin Health Literacy Summit</a:t>
            </a:r>
          </a:p>
          <a:p>
            <a:r>
              <a:rPr lang="en-US" dirty="0" smtClean="0">
                <a:solidFill>
                  <a:schemeClr val="bg2">
                    <a:lumMod val="40000"/>
                    <a:lumOff val="60000"/>
                  </a:schemeClr>
                </a:solidFill>
              </a:rPr>
              <a:t>April 9 &amp; 10, 2013</a:t>
            </a:r>
            <a:endParaRPr lang="en-US" dirty="0">
              <a:solidFill>
                <a:schemeClr val="bg2">
                  <a:lumMod val="40000"/>
                  <a:lumOff val="60000"/>
                </a:schemeClr>
              </a:solidFill>
            </a:endParaRPr>
          </a:p>
        </p:txBody>
      </p:sp>
    </p:spTree>
    <p:extLst>
      <p:ext uri="{BB962C8B-B14F-4D97-AF65-F5344CB8AC3E}">
        <p14:creationId xmlns:p14="http://schemas.microsoft.com/office/powerpoint/2010/main" val="314847052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Objectives</a:t>
            </a:r>
            <a:endParaRPr lang="en-US" dirty="0"/>
          </a:p>
        </p:txBody>
      </p:sp>
      <p:sp>
        <p:nvSpPr>
          <p:cNvPr id="8" name="Content Placeholder 7"/>
          <p:cNvSpPr>
            <a:spLocks noGrp="1"/>
          </p:cNvSpPr>
          <p:nvPr>
            <p:ph idx="1"/>
          </p:nvPr>
        </p:nvSpPr>
        <p:spPr/>
        <p:txBody>
          <a:bodyPr/>
          <a:lstStyle/>
          <a:p>
            <a:pPr lvl="0"/>
            <a:r>
              <a:rPr lang="en-US" sz="2400" dirty="0"/>
              <a:t>Learn how the AHRQ Health Literacy Universal Precautions Toolkit may be utilized in a </a:t>
            </a:r>
            <a:r>
              <a:rPr lang="en-US" sz="2400" dirty="0" smtClean="0"/>
              <a:t>Transplant </a:t>
            </a:r>
            <a:r>
              <a:rPr lang="en-US" sz="2400" dirty="0"/>
              <a:t>P</a:t>
            </a:r>
            <a:r>
              <a:rPr lang="en-US" sz="2400" dirty="0" smtClean="0"/>
              <a:t>ractice</a:t>
            </a:r>
            <a:r>
              <a:rPr lang="en-US" sz="2400" dirty="0"/>
              <a:t>.</a:t>
            </a:r>
          </a:p>
          <a:p>
            <a:pPr lvl="0"/>
            <a:r>
              <a:rPr lang="en-US" sz="2400" dirty="0"/>
              <a:t>Describe how a practice and patient/caregiver assessment </a:t>
            </a:r>
            <a:r>
              <a:rPr lang="en-US" sz="2400" dirty="0" smtClean="0"/>
              <a:t>can </a:t>
            </a:r>
            <a:r>
              <a:rPr lang="en-US" sz="2400" dirty="0"/>
              <a:t>identify potential areas of improvement and practice changes to help advance patient/care giver health literacy.</a:t>
            </a:r>
          </a:p>
          <a:p>
            <a:pPr lvl="0"/>
            <a:r>
              <a:rPr lang="en-US" sz="2400" dirty="0"/>
              <a:t>Identify attributes of patient education material that make it more understandable for patients and families. </a:t>
            </a:r>
            <a:endParaRPr lang="en-US" sz="2400" dirty="0" smtClean="0"/>
          </a:p>
          <a:p>
            <a:pPr lvl="0"/>
            <a:r>
              <a:rPr lang="en-US" sz="2400" dirty="0" smtClean="0">
                <a:solidFill>
                  <a:schemeClr val="accent2">
                    <a:lumMod val="20000"/>
                    <a:lumOff val="80000"/>
                  </a:schemeClr>
                </a:solidFill>
              </a:rPr>
              <a:t>Conflict of interest disclosure: None</a:t>
            </a:r>
            <a:endParaRPr lang="en-US" sz="2400" dirty="0">
              <a:solidFill>
                <a:schemeClr val="accent2">
                  <a:lumMod val="20000"/>
                  <a:lumOff val="80000"/>
                </a:schemeClr>
              </a:solidFill>
            </a:endParaRPr>
          </a:p>
          <a:p>
            <a:endParaRPr lang="en-US" sz="2000" dirty="0"/>
          </a:p>
        </p:txBody>
      </p:sp>
      <p:sp>
        <p:nvSpPr>
          <p:cNvPr id="4" name="Footer Placeholder 3"/>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64294723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jgb01\Desktop\map-3co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95400" y="838200"/>
            <a:ext cx="6934200" cy="49630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8318052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685800" y="313919"/>
            <a:ext cx="8305800" cy="6771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Tips For Health Care Professionals to Advance Health Literacy:</a:t>
            </a: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pic>
        <p:nvPicPr>
          <p:cNvPr id="2049" name="Picture 1" descr="Health literacy"/>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05000" y="985576"/>
            <a:ext cx="5257800" cy="39674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1651726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0774516">
            <a:off x="1137672" y="1055692"/>
            <a:ext cx="4507347" cy="43989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5428274" y="582823"/>
            <a:ext cx="3699219" cy="1077218"/>
          </a:xfrm>
          <a:prstGeom prst="rect">
            <a:avLst/>
          </a:prstGeom>
          <a:noFill/>
        </p:spPr>
        <p:txBody>
          <a:bodyPr wrap="none" rtlCol="0">
            <a:spAutoFit/>
          </a:bodyPr>
          <a:lstStyle/>
          <a:p>
            <a:pPr algn="ctr"/>
            <a:r>
              <a:rPr lang="en-US" sz="3200" dirty="0" smtClean="0">
                <a:solidFill>
                  <a:schemeClr val="accent2">
                    <a:lumMod val="40000"/>
                    <a:lumOff val="60000"/>
                  </a:schemeClr>
                </a:solidFill>
              </a:rPr>
              <a:t>Adapt to </a:t>
            </a:r>
          </a:p>
          <a:p>
            <a:pPr algn="ctr"/>
            <a:r>
              <a:rPr lang="en-US" sz="3200" dirty="0" smtClean="0">
                <a:solidFill>
                  <a:schemeClr val="accent2">
                    <a:lumMod val="40000"/>
                    <a:lumOff val="60000"/>
                  </a:schemeClr>
                </a:solidFill>
              </a:rPr>
              <a:t>Transplant Practice</a:t>
            </a:r>
            <a:endParaRPr lang="en-US" sz="3200" dirty="0">
              <a:solidFill>
                <a:schemeClr val="accent2">
                  <a:lumMod val="40000"/>
                  <a:lumOff val="60000"/>
                </a:schemeClr>
              </a:solidFill>
            </a:endParaRPr>
          </a:p>
        </p:txBody>
      </p:sp>
    </p:spTree>
    <p:extLst>
      <p:ext uri="{BB962C8B-B14F-4D97-AF65-F5344CB8AC3E}">
        <p14:creationId xmlns:p14="http://schemas.microsoft.com/office/powerpoint/2010/main" val="137625943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Practice Assessment - Methods</a:t>
            </a:r>
            <a:endParaRPr lang="en-US" dirty="0"/>
          </a:p>
        </p:txBody>
      </p:sp>
      <p:sp>
        <p:nvSpPr>
          <p:cNvPr id="3" name="Content Placeholder 2"/>
          <p:cNvSpPr>
            <a:spLocks noGrp="1"/>
          </p:cNvSpPr>
          <p:nvPr>
            <p:ph idx="1"/>
          </p:nvPr>
        </p:nvSpPr>
        <p:spPr/>
        <p:txBody>
          <a:bodyPr/>
          <a:lstStyle/>
          <a:p>
            <a:r>
              <a:rPr lang="en-US" dirty="0" smtClean="0"/>
              <a:t>Tool #2 “Assess Your Practice”</a:t>
            </a:r>
          </a:p>
          <a:p>
            <a:pPr lvl="1"/>
            <a:r>
              <a:rPr lang="en-US" sz="2400" dirty="0" smtClean="0"/>
              <a:t>49 questions </a:t>
            </a:r>
          </a:p>
          <a:p>
            <a:pPr lvl="2"/>
            <a:r>
              <a:rPr lang="en-US" sz="2000" dirty="0" smtClean="0"/>
              <a:t>Improve spoken communication</a:t>
            </a:r>
          </a:p>
          <a:p>
            <a:pPr lvl="2"/>
            <a:r>
              <a:rPr lang="en-US" sz="2000" dirty="0" smtClean="0"/>
              <a:t>Improve written communication</a:t>
            </a:r>
          </a:p>
          <a:p>
            <a:pPr lvl="2"/>
            <a:r>
              <a:rPr lang="en-US" sz="2000" dirty="0"/>
              <a:t>Improve </a:t>
            </a:r>
            <a:r>
              <a:rPr lang="en-US" sz="2000" dirty="0" smtClean="0"/>
              <a:t>self-management </a:t>
            </a:r>
            <a:r>
              <a:rPr lang="en-US" sz="2000" dirty="0"/>
              <a:t>and </a:t>
            </a:r>
            <a:r>
              <a:rPr lang="en-US" sz="2000" dirty="0" smtClean="0"/>
              <a:t>empowerment</a:t>
            </a:r>
          </a:p>
          <a:p>
            <a:pPr lvl="2"/>
            <a:r>
              <a:rPr lang="en-US" sz="2000" dirty="0" smtClean="0"/>
              <a:t>Improve supportive systems</a:t>
            </a:r>
          </a:p>
          <a:p>
            <a:pPr lvl="2"/>
            <a:r>
              <a:rPr lang="en-US" sz="2000" dirty="0"/>
              <a:t>Response scale: Doing </a:t>
            </a:r>
            <a:r>
              <a:rPr lang="en-US" sz="2000" dirty="0" smtClean="0"/>
              <a:t>Well, Needs Improvement, Not Doing, Not </a:t>
            </a:r>
            <a:r>
              <a:rPr lang="en-US" sz="2000" dirty="0"/>
              <a:t>Sure </a:t>
            </a:r>
            <a:endParaRPr lang="en-US" sz="2000" dirty="0" smtClean="0"/>
          </a:p>
          <a:p>
            <a:pPr lvl="1"/>
            <a:r>
              <a:rPr lang="en-US" sz="2400" dirty="0" smtClean="0"/>
              <a:t>Workgroup selected a subset of 22 questions</a:t>
            </a:r>
          </a:p>
          <a:p>
            <a:pPr lvl="1"/>
            <a:r>
              <a:rPr lang="en-US" sz="2400" dirty="0" smtClean="0"/>
              <a:t>Also asked medical degree and transplant area “mainly” work</a:t>
            </a:r>
          </a:p>
          <a:p>
            <a:pPr lvl="1"/>
            <a:r>
              <a:rPr lang="en-US" sz="2400" dirty="0" smtClean="0"/>
              <a:t>Handed out at faculty &amp; staff meetings</a:t>
            </a:r>
          </a:p>
          <a:p>
            <a:pPr lvl="1"/>
            <a:r>
              <a:rPr lang="en-US" sz="2400" dirty="0" smtClean="0"/>
              <a:t>Anonymous</a:t>
            </a:r>
            <a:endParaRPr lang="en-US" sz="2400" dirty="0"/>
          </a:p>
        </p:txBody>
      </p:sp>
      <p:pic>
        <p:nvPicPr>
          <p:cNvPr id="1033" name="Picture 9" descr="https://encrypted-tbn1.gstatic.com/images?q=tbn:ANd9GcRZDWxP4xRT9JnhEMsvAUd6Cm2BVidWWSVC_9AfcgyJ_17Fxj4--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142367">
            <a:off x="6266164" y="1038047"/>
            <a:ext cx="2530419" cy="16777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0038520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Practice Assessment - </a:t>
            </a:r>
            <a:r>
              <a:rPr lang="en-US" dirty="0" smtClean="0"/>
              <a:t>Results</a:t>
            </a:r>
            <a:endParaRPr lang="en-US" dirty="0"/>
          </a:p>
        </p:txBody>
      </p:sp>
      <p:sp>
        <p:nvSpPr>
          <p:cNvPr id="3" name="Content Placeholder 2"/>
          <p:cNvSpPr>
            <a:spLocks noGrp="1"/>
          </p:cNvSpPr>
          <p:nvPr>
            <p:ph idx="1"/>
          </p:nvPr>
        </p:nvSpPr>
        <p:spPr/>
        <p:txBody>
          <a:bodyPr/>
          <a:lstStyle/>
          <a:p>
            <a:r>
              <a:rPr lang="en-US" dirty="0" smtClean="0"/>
              <a:t>70 total responses</a:t>
            </a:r>
          </a:p>
          <a:p>
            <a:pPr lvl="1"/>
            <a:r>
              <a:rPr lang="en-US" sz="2200" dirty="0" smtClean="0"/>
              <a:t>17 MD/DO</a:t>
            </a:r>
          </a:p>
          <a:p>
            <a:pPr lvl="1"/>
            <a:r>
              <a:rPr lang="en-US" sz="2200" dirty="0" smtClean="0"/>
              <a:t>2 PA</a:t>
            </a:r>
          </a:p>
          <a:p>
            <a:pPr lvl="1"/>
            <a:r>
              <a:rPr lang="en-US" sz="2200" dirty="0" smtClean="0"/>
              <a:t>3 NP</a:t>
            </a:r>
          </a:p>
          <a:p>
            <a:pPr lvl="1"/>
            <a:r>
              <a:rPr lang="en-US" sz="2200" dirty="0" smtClean="0"/>
              <a:t>27 RN</a:t>
            </a:r>
          </a:p>
          <a:p>
            <a:pPr lvl="1"/>
            <a:r>
              <a:rPr lang="en-US" sz="2200" dirty="0" smtClean="0"/>
              <a:t>8 RD</a:t>
            </a:r>
          </a:p>
          <a:p>
            <a:pPr lvl="1"/>
            <a:r>
              <a:rPr lang="en-US" sz="2200" dirty="0" smtClean="0"/>
              <a:t>3 MSW</a:t>
            </a:r>
          </a:p>
          <a:p>
            <a:pPr lvl="1"/>
            <a:r>
              <a:rPr lang="en-US" sz="2200" dirty="0" smtClean="0"/>
              <a:t>10 other (clinical assistant, referral coordinator, missing)</a:t>
            </a:r>
            <a:endParaRPr lang="en-US" sz="2200" dirty="0"/>
          </a:p>
          <a:p>
            <a:pPr lvl="1"/>
            <a:endParaRPr lang="en-US" dirty="0" smtClean="0"/>
          </a:p>
          <a:p>
            <a:endParaRPr lang="en-US" dirty="0"/>
          </a:p>
        </p:txBody>
      </p:sp>
    </p:spTree>
    <p:extLst>
      <p:ext uri="{BB962C8B-B14F-4D97-AF65-F5344CB8AC3E}">
        <p14:creationId xmlns:p14="http://schemas.microsoft.com/office/powerpoint/2010/main" val="161663801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Practice Assessment - Results</a:t>
            </a:r>
          </a:p>
        </p:txBody>
      </p:sp>
      <p:graphicFrame>
        <p:nvGraphicFramePr>
          <p:cNvPr id="5" name="Table 4"/>
          <p:cNvGraphicFramePr>
            <a:graphicFrameLocks noGrp="1"/>
          </p:cNvGraphicFramePr>
          <p:nvPr>
            <p:extLst>
              <p:ext uri="{D42A27DB-BD31-4B8C-83A1-F6EECF244321}">
                <p14:modId xmlns:p14="http://schemas.microsoft.com/office/powerpoint/2010/main" val="388815411"/>
              </p:ext>
            </p:extLst>
          </p:nvPr>
        </p:nvGraphicFramePr>
        <p:xfrm>
          <a:off x="381000" y="1600200"/>
          <a:ext cx="8305800" cy="4416552"/>
        </p:xfrm>
        <a:graphic>
          <a:graphicData uri="http://schemas.openxmlformats.org/drawingml/2006/table">
            <a:tbl>
              <a:tblPr firstRow="1" firstCol="1" bandRow="1">
                <a:tableStyleId>{10A1B5D5-9B99-4C35-A422-299274C87663}</a:tableStyleId>
              </a:tblPr>
              <a:tblGrid>
                <a:gridCol w="4191000"/>
                <a:gridCol w="832348"/>
                <a:gridCol w="767852"/>
                <a:gridCol w="906597"/>
                <a:gridCol w="863803"/>
                <a:gridCol w="744200"/>
              </a:tblGrid>
              <a:tr h="866926">
                <a:tc>
                  <a:txBody>
                    <a:bodyPr/>
                    <a:lstStyle/>
                    <a:p>
                      <a:pPr marL="0" marR="0" algn="ctr">
                        <a:lnSpc>
                          <a:spcPct val="115000"/>
                        </a:lnSpc>
                        <a:spcBef>
                          <a:spcPts val="0"/>
                        </a:spcBef>
                        <a:spcAft>
                          <a:spcPts val="0"/>
                        </a:spcAft>
                      </a:pPr>
                      <a:r>
                        <a:rPr lang="en-US" sz="1400" dirty="0">
                          <a:solidFill>
                            <a:schemeClr val="bg1"/>
                          </a:solidFill>
                          <a:effectLst/>
                        </a:rPr>
                        <a:t>Top 5 - Doing Well</a:t>
                      </a:r>
                      <a:endParaRPr lang="en-US" sz="1400" dirty="0">
                        <a:solidFill>
                          <a:schemeClr val="bg1"/>
                        </a:solidFill>
                        <a:effectLst/>
                        <a:latin typeface="Calibri"/>
                        <a:ea typeface="Calibri"/>
                        <a:cs typeface="Times New Roman"/>
                      </a:endParaRPr>
                    </a:p>
                  </a:txBody>
                  <a:tcPr marL="60375" marR="60375" marT="0" marB="0" anchor="b"/>
                </a:tc>
                <a:tc>
                  <a:txBody>
                    <a:bodyPr/>
                    <a:lstStyle/>
                    <a:p>
                      <a:pPr marL="0" marR="0" algn="ctr">
                        <a:lnSpc>
                          <a:spcPct val="115000"/>
                        </a:lnSpc>
                        <a:spcBef>
                          <a:spcPts val="0"/>
                        </a:spcBef>
                        <a:spcAft>
                          <a:spcPts val="0"/>
                        </a:spcAft>
                      </a:pPr>
                      <a:r>
                        <a:rPr lang="en-US" sz="1400" dirty="0" smtClean="0">
                          <a:solidFill>
                            <a:schemeClr val="bg1"/>
                          </a:solidFill>
                          <a:effectLst/>
                        </a:rPr>
                        <a:t>All </a:t>
                      </a:r>
                      <a:r>
                        <a:rPr lang="en-US" sz="1400" dirty="0" err="1" smtClean="0">
                          <a:solidFill>
                            <a:schemeClr val="bg1"/>
                          </a:solidFill>
                          <a:effectLst/>
                        </a:rPr>
                        <a:t>trnsplnt</a:t>
                      </a:r>
                      <a:r>
                        <a:rPr lang="en-US" sz="1400" baseline="0" dirty="0" smtClean="0">
                          <a:solidFill>
                            <a:schemeClr val="bg1"/>
                          </a:solidFill>
                          <a:effectLst/>
                        </a:rPr>
                        <a:t> areas </a:t>
                      </a:r>
                      <a:r>
                        <a:rPr lang="en-US" sz="1400" dirty="0" smtClean="0">
                          <a:solidFill>
                            <a:schemeClr val="bg1"/>
                          </a:solidFill>
                          <a:effectLst/>
                        </a:rPr>
                        <a:t>N=70</a:t>
                      </a:r>
                      <a:endParaRPr lang="en-US" sz="1400" dirty="0">
                        <a:solidFill>
                          <a:schemeClr val="bg1"/>
                        </a:solidFill>
                        <a:effectLst/>
                        <a:latin typeface="Calibri"/>
                        <a:ea typeface="Calibri"/>
                        <a:cs typeface="Times New Roman"/>
                      </a:endParaRPr>
                    </a:p>
                  </a:txBody>
                  <a:tcPr marL="60375" marR="60375" marT="0" marB="0" anchor="b"/>
                </a:tc>
                <a:tc>
                  <a:txBody>
                    <a:bodyPr/>
                    <a:lstStyle/>
                    <a:p>
                      <a:pPr marL="0" marR="0" algn="ctr">
                        <a:lnSpc>
                          <a:spcPct val="115000"/>
                        </a:lnSpc>
                        <a:spcBef>
                          <a:spcPts val="0"/>
                        </a:spcBef>
                        <a:spcAft>
                          <a:spcPts val="0"/>
                        </a:spcAft>
                      </a:pPr>
                      <a:r>
                        <a:rPr lang="en-US" sz="1400" dirty="0" smtClean="0">
                          <a:solidFill>
                            <a:schemeClr val="bg1"/>
                          </a:solidFill>
                          <a:effectLst/>
                        </a:rPr>
                        <a:t>Kidney</a:t>
                      </a:r>
                      <a:r>
                        <a:rPr lang="en-US" sz="1400" dirty="0">
                          <a:solidFill>
                            <a:schemeClr val="bg1"/>
                          </a:solidFill>
                          <a:effectLst/>
                        </a:rPr>
                        <a:t/>
                      </a:r>
                      <a:br>
                        <a:rPr lang="en-US" sz="1400" dirty="0">
                          <a:solidFill>
                            <a:schemeClr val="bg1"/>
                          </a:solidFill>
                          <a:effectLst/>
                        </a:rPr>
                      </a:br>
                      <a:r>
                        <a:rPr lang="en-US" sz="1400" dirty="0">
                          <a:solidFill>
                            <a:schemeClr val="bg1"/>
                          </a:solidFill>
                          <a:effectLst/>
                        </a:rPr>
                        <a:t>N=18</a:t>
                      </a:r>
                      <a:endParaRPr lang="en-US" sz="1400" dirty="0">
                        <a:solidFill>
                          <a:schemeClr val="bg1"/>
                        </a:solidFill>
                        <a:effectLst/>
                        <a:latin typeface="Calibri"/>
                        <a:ea typeface="Calibri"/>
                        <a:cs typeface="Times New Roman"/>
                      </a:endParaRPr>
                    </a:p>
                  </a:txBody>
                  <a:tcPr marL="60375" marR="60375" marT="0" marB="0" anchor="b"/>
                </a:tc>
                <a:tc>
                  <a:txBody>
                    <a:bodyPr/>
                    <a:lstStyle/>
                    <a:p>
                      <a:pPr marL="0" marR="0" algn="ctr">
                        <a:lnSpc>
                          <a:spcPct val="115000"/>
                        </a:lnSpc>
                        <a:spcBef>
                          <a:spcPts val="0"/>
                        </a:spcBef>
                        <a:spcAft>
                          <a:spcPts val="0"/>
                        </a:spcAft>
                      </a:pPr>
                      <a:r>
                        <a:rPr lang="en-US" sz="1400" dirty="0" smtClean="0">
                          <a:solidFill>
                            <a:schemeClr val="bg1"/>
                          </a:solidFill>
                          <a:effectLst/>
                        </a:rPr>
                        <a:t>Liver</a:t>
                      </a:r>
                      <a:r>
                        <a:rPr lang="en-US" sz="1400" dirty="0">
                          <a:solidFill>
                            <a:schemeClr val="bg1"/>
                          </a:solidFill>
                          <a:effectLst/>
                        </a:rPr>
                        <a:t/>
                      </a:r>
                      <a:br>
                        <a:rPr lang="en-US" sz="1400" dirty="0">
                          <a:solidFill>
                            <a:schemeClr val="bg1"/>
                          </a:solidFill>
                          <a:effectLst/>
                        </a:rPr>
                      </a:br>
                      <a:r>
                        <a:rPr lang="en-US" sz="1400" dirty="0">
                          <a:solidFill>
                            <a:schemeClr val="bg1"/>
                          </a:solidFill>
                          <a:effectLst/>
                        </a:rPr>
                        <a:t>N=13</a:t>
                      </a:r>
                      <a:endParaRPr lang="en-US" sz="1400" dirty="0">
                        <a:solidFill>
                          <a:schemeClr val="bg1"/>
                        </a:solidFill>
                        <a:effectLst/>
                        <a:latin typeface="Calibri"/>
                        <a:ea typeface="Calibri"/>
                        <a:cs typeface="Times New Roman"/>
                      </a:endParaRPr>
                    </a:p>
                  </a:txBody>
                  <a:tcPr marL="60375" marR="60375" marT="0" marB="0" anchor="b"/>
                </a:tc>
                <a:tc>
                  <a:txBody>
                    <a:bodyPr/>
                    <a:lstStyle/>
                    <a:p>
                      <a:pPr marL="0" marR="0" algn="ctr">
                        <a:lnSpc>
                          <a:spcPct val="115000"/>
                        </a:lnSpc>
                        <a:spcBef>
                          <a:spcPts val="0"/>
                        </a:spcBef>
                        <a:spcAft>
                          <a:spcPts val="0"/>
                        </a:spcAft>
                      </a:pPr>
                      <a:r>
                        <a:rPr lang="en-US" sz="1400" dirty="0" smtClean="0">
                          <a:solidFill>
                            <a:schemeClr val="bg1"/>
                          </a:solidFill>
                          <a:effectLst/>
                        </a:rPr>
                        <a:t>Heart</a:t>
                      </a:r>
                      <a:r>
                        <a:rPr lang="en-US" sz="1400" dirty="0">
                          <a:solidFill>
                            <a:schemeClr val="bg1"/>
                          </a:solidFill>
                          <a:effectLst/>
                        </a:rPr>
                        <a:t>/</a:t>
                      </a:r>
                      <a:br>
                        <a:rPr lang="en-US" sz="1400" dirty="0">
                          <a:solidFill>
                            <a:schemeClr val="bg1"/>
                          </a:solidFill>
                          <a:effectLst/>
                        </a:rPr>
                      </a:br>
                      <a:r>
                        <a:rPr lang="en-US" sz="1400" dirty="0">
                          <a:solidFill>
                            <a:schemeClr val="bg1"/>
                          </a:solidFill>
                          <a:effectLst/>
                        </a:rPr>
                        <a:t>Lung</a:t>
                      </a:r>
                      <a:br>
                        <a:rPr lang="en-US" sz="1400" dirty="0">
                          <a:solidFill>
                            <a:schemeClr val="bg1"/>
                          </a:solidFill>
                          <a:effectLst/>
                        </a:rPr>
                      </a:br>
                      <a:r>
                        <a:rPr lang="en-US" sz="1400" dirty="0">
                          <a:solidFill>
                            <a:schemeClr val="bg1"/>
                          </a:solidFill>
                          <a:effectLst/>
                        </a:rPr>
                        <a:t>N=13</a:t>
                      </a:r>
                      <a:endParaRPr lang="en-US" sz="1400" dirty="0">
                        <a:solidFill>
                          <a:schemeClr val="bg1"/>
                        </a:solidFill>
                        <a:effectLst/>
                        <a:latin typeface="Calibri"/>
                        <a:ea typeface="Calibri"/>
                        <a:cs typeface="Times New Roman"/>
                      </a:endParaRPr>
                    </a:p>
                  </a:txBody>
                  <a:tcPr marL="60375" marR="60375" marT="0" marB="0" anchor="b"/>
                </a:tc>
                <a:tc>
                  <a:txBody>
                    <a:bodyPr/>
                    <a:lstStyle/>
                    <a:p>
                      <a:pPr marL="0" marR="0" algn="ctr">
                        <a:lnSpc>
                          <a:spcPct val="115000"/>
                        </a:lnSpc>
                        <a:spcBef>
                          <a:spcPts val="0"/>
                        </a:spcBef>
                        <a:spcAft>
                          <a:spcPts val="0"/>
                        </a:spcAft>
                      </a:pPr>
                      <a:r>
                        <a:rPr lang="en-US" sz="1400" dirty="0" smtClean="0">
                          <a:solidFill>
                            <a:schemeClr val="bg1"/>
                          </a:solidFill>
                          <a:effectLst/>
                        </a:rPr>
                        <a:t>BMT</a:t>
                      </a:r>
                      <a:r>
                        <a:rPr lang="en-US" sz="1400" dirty="0">
                          <a:solidFill>
                            <a:schemeClr val="bg1"/>
                          </a:solidFill>
                          <a:effectLst/>
                        </a:rPr>
                        <a:t/>
                      </a:r>
                      <a:br>
                        <a:rPr lang="en-US" sz="1400" dirty="0">
                          <a:solidFill>
                            <a:schemeClr val="bg1"/>
                          </a:solidFill>
                          <a:effectLst/>
                        </a:rPr>
                      </a:br>
                      <a:r>
                        <a:rPr lang="en-US" sz="1400" dirty="0">
                          <a:solidFill>
                            <a:schemeClr val="bg1"/>
                          </a:solidFill>
                          <a:effectLst/>
                        </a:rPr>
                        <a:t>N=11</a:t>
                      </a:r>
                      <a:endParaRPr lang="en-US" sz="1400" dirty="0">
                        <a:solidFill>
                          <a:schemeClr val="bg1"/>
                        </a:solidFill>
                        <a:effectLst/>
                        <a:latin typeface="Calibri"/>
                        <a:ea typeface="Calibri"/>
                        <a:cs typeface="Times New Roman"/>
                      </a:endParaRPr>
                    </a:p>
                  </a:txBody>
                  <a:tcPr marL="60375" marR="60375" marT="0" marB="0" anchor="b"/>
                </a:tc>
              </a:tr>
              <a:tr h="432121">
                <a:tc>
                  <a:txBody>
                    <a:bodyPr/>
                    <a:lstStyle/>
                    <a:p>
                      <a:pPr marL="228600" marR="0" indent="-228600">
                        <a:lnSpc>
                          <a:spcPct val="115000"/>
                        </a:lnSpc>
                        <a:spcBef>
                          <a:spcPts val="0"/>
                        </a:spcBef>
                        <a:spcAft>
                          <a:spcPts val="0"/>
                        </a:spcAft>
                      </a:pPr>
                      <a:r>
                        <a:rPr lang="en-US" sz="1400" dirty="0">
                          <a:solidFill>
                            <a:schemeClr val="bg1"/>
                          </a:solidFill>
                          <a:effectLst/>
                        </a:rPr>
                        <a:t>Staff uses trained interpreters or language services with patients/caregivers who do not speak English well.</a:t>
                      </a:r>
                      <a:endParaRPr lang="en-US" sz="1400" dirty="0">
                        <a:solidFill>
                          <a:schemeClr val="bg1"/>
                        </a:solidFill>
                        <a:effectLst/>
                        <a:latin typeface="Calibri"/>
                        <a:ea typeface="Calibri"/>
                        <a:cs typeface="Times New Roman"/>
                      </a:endParaRPr>
                    </a:p>
                  </a:txBody>
                  <a:tcPr marL="60375" marR="60375" marT="0" marB="0" anchor="b"/>
                </a:tc>
                <a:tc>
                  <a:txBody>
                    <a:bodyPr/>
                    <a:lstStyle/>
                    <a:p>
                      <a:pPr marL="0" marR="0" algn="ctr">
                        <a:lnSpc>
                          <a:spcPct val="115000"/>
                        </a:lnSpc>
                        <a:spcBef>
                          <a:spcPts val="0"/>
                        </a:spcBef>
                        <a:spcAft>
                          <a:spcPts val="0"/>
                        </a:spcAft>
                      </a:pPr>
                      <a:r>
                        <a:rPr lang="en-US" sz="1400" dirty="0">
                          <a:solidFill>
                            <a:schemeClr val="bg1"/>
                          </a:solidFill>
                          <a:effectLst/>
                        </a:rPr>
                        <a:t>77.14%</a:t>
                      </a:r>
                      <a:endParaRPr lang="en-US" sz="1400" dirty="0">
                        <a:solidFill>
                          <a:schemeClr val="bg1"/>
                        </a:solidFill>
                        <a:effectLst/>
                        <a:latin typeface="Calibri"/>
                        <a:ea typeface="Calibri"/>
                        <a:cs typeface="Times New Roman"/>
                      </a:endParaRPr>
                    </a:p>
                  </a:txBody>
                  <a:tcPr marL="60375" marR="60375" marT="0" marB="0" anchor="b"/>
                </a:tc>
                <a:tc>
                  <a:txBody>
                    <a:bodyPr/>
                    <a:lstStyle/>
                    <a:p>
                      <a:pPr marL="0" marR="0" algn="ctr">
                        <a:lnSpc>
                          <a:spcPct val="115000"/>
                        </a:lnSpc>
                        <a:spcBef>
                          <a:spcPts val="0"/>
                        </a:spcBef>
                        <a:spcAft>
                          <a:spcPts val="0"/>
                        </a:spcAft>
                      </a:pPr>
                      <a:r>
                        <a:rPr lang="en-US" sz="1400">
                          <a:solidFill>
                            <a:schemeClr val="bg1"/>
                          </a:solidFill>
                          <a:effectLst/>
                        </a:rPr>
                        <a:t>83.33%</a:t>
                      </a:r>
                      <a:endParaRPr lang="en-US" sz="1400">
                        <a:solidFill>
                          <a:schemeClr val="bg1"/>
                        </a:solidFill>
                        <a:effectLst/>
                        <a:latin typeface="Calibri"/>
                        <a:ea typeface="Calibri"/>
                        <a:cs typeface="Times New Roman"/>
                      </a:endParaRPr>
                    </a:p>
                  </a:txBody>
                  <a:tcPr marL="60375" marR="60375" marT="0" marB="0" anchor="b"/>
                </a:tc>
                <a:tc>
                  <a:txBody>
                    <a:bodyPr/>
                    <a:lstStyle/>
                    <a:p>
                      <a:pPr marL="0" marR="0" algn="ctr">
                        <a:lnSpc>
                          <a:spcPct val="115000"/>
                        </a:lnSpc>
                        <a:spcBef>
                          <a:spcPts val="0"/>
                        </a:spcBef>
                        <a:spcAft>
                          <a:spcPts val="0"/>
                        </a:spcAft>
                      </a:pPr>
                      <a:r>
                        <a:rPr lang="en-US" sz="1400" dirty="0">
                          <a:solidFill>
                            <a:schemeClr val="bg1"/>
                          </a:solidFill>
                          <a:effectLst/>
                        </a:rPr>
                        <a:t>76.92%</a:t>
                      </a:r>
                      <a:endParaRPr lang="en-US" sz="1400" dirty="0">
                        <a:solidFill>
                          <a:schemeClr val="bg1"/>
                        </a:solidFill>
                        <a:effectLst/>
                        <a:latin typeface="Calibri"/>
                        <a:ea typeface="Calibri"/>
                        <a:cs typeface="Times New Roman"/>
                      </a:endParaRPr>
                    </a:p>
                  </a:txBody>
                  <a:tcPr marL="60375" marR="60375" marT="0" marB="0" anchor="b"/>
                </a:tc>
                <a:tc>
                  <a:txBody>
                    <a:bodyPr/>
                    <a:lstStyle/>
                    <a:p>
                      <a:pPr marL="0" marR="0" algn="ctr">
                        <a:lnSpc>
                          <a:spcPct val="115000"/>
                        </a:lnSpc>
                        <a:spcBef>
                          <a:spcPts val="0"/>
                        </a:spcBef>
                        <a:spcAft>
                          <a:spcPts val="0"/>
                        </a:spcAft>
                      </a:pPr>
                      <a:r>
                        <a:rPr lang="en-US" sz="1400">
                          <a:solidFill>
                            <a:schemeClr val="bg1"/>
                          </a:solidFill>
                          <a:effectLst/>
                        </a:rPr>
                        <a:t>76.92%</a:t>
                      </a:r>
                      <a:endParaRPr lang="en-US" sz="1400">
                        <a:solidFill>
                          <a:schemeClr val="bg1"/>
                        </a:solidFill>
                        <a:effectLst/>
                        <a:latin typeface="Calibri"/>
                        <a:ea typeface="Calibri"/>
                        <a:cs typeface="Times New Roman"/>
                      </a:endParaRPr>
                    </a:p>
                  </a:txBody>
                  <a:tcPr marL="60375" marR="60375" marT="0" marB="0" anchor="b"/>
                </a:tc>
                <a:tc>
                  <a:txBody>
                    <a:bodyPr/>
                    <a:lstStyle/>
                    <a:p>
                      <a:pPr marL="0" marR="0" algn="ctr">
                        <a:lnSpc>
                          <a:spcPct val="115000"/>
                        </a:lnSpc>
                        <a:spcBef>
                          <a:spcPts val="0"/>
                        </a:spcBef>
                        <a:spcAft>
                          <a:spcPts val="0"/>
                        </a:spcAft>
                      </a:pPr>
                      <a:r>
                        <a:rPr lang="en-US" sz="1400">
                          <a:solidFill>
                            <a:schemeClr val="bg1"/>
                          </a:solidFill>
                          <a:effectLst/>
                        </a:rPr>
                        <a:t>63.64%</a:t>
                      </a:r>
                      <a:endParaRPr lang="en-US" sz="1400">
                        <a:solidFill>
                          <a:schemeClr val="bg1"/>
                        </a:solidFill>
                        <a:effectLst/>
                        <a:latin typeface="Calibri"/>
                        <a:ea typeface="Calibri"/>
                        <a:cs typeface="Times New Roman"/>
                      </a:endParaRPr>
                    </a:p>
                  </a:txBody>
                  <a:tcPr marL="60375" marR="60375" marT="0" marB="0" anchor="b"/>
                </a:tc>
              </a:tr>
              <a:tr h="663992">
                <a:tc>
                  <a:txBody>
                    <a:bodyPr/>
                    <a:lstStyle/>
                    <a:p>
                      <a:pPr marL="228600" marR="0" indent="-228600">
                        <a:lnSpc>
                          <a:spcPct val="115000"/>
                        </a:lnSpc>
                        <a:spcBef>
                          <a:spcPts val="0"/>
                        </a:spcBef>
                        <a:spcAft>
                          <a:spcPts val="0"/>
                        </a:spcAft>
                      </a:pPr>
                      <a:r>
                        <a:rPr lang="en-US" sz="1400" dirty="0">
                          <a:solidFill>
                            <a:schemeClr val="bg1"/>
                          </a:solidFill>
                          <a:effectLst/>
                        </a:rPr>
                        <a:t>Staff creates an environment that encourages our patients/caregivers to ask questions and get involved with their care</a:t>
                      </a:r>
                      <a:endParaRPr lang="en-US" sz="1400" dirty="0">
                        <a:solidFill>
                          <a:schemeClr val="bg1"/>
                        </a:solidFill>
                        <a:effectLst/>
                        <a:latin typeface="Calibri"/>
                        <a:ea typeface="Calibri"/>
                        <a:cs typeface="Times New Roman"/>
                      </a:endParaRPr>
                    </a:p>
                  </a:txBody>
                  <a:tcPr marL="60375" marR="60375" marT="0" marB="0" anchor="b"/>
                </a:tc>
                <a:tc>
                  <a:txBody>
                    <a:bodyPr/>
                    <a:lstStyle/>
                    <a:p>
                      <a:pPr marL="0" marR="0" algn="ctr">
                        <a:lnSpc>
                          <a:spcPct val="115000"/>
                        </a:lnSpc>
                        <a:spcBef>
                          <a:spcPts val="0"/>
                        </a:spcBef>
                        <a:spcAft>
                          <a:spcPts val="0"/>
                        </a:spcAft>
                      </a:pPr>
                      <a:r>
                        <a:rPr lang="en-US" sz="1400">
                          <a:solidFill>
                            <a:schemeClr val="bg1"/>
                          </a:solidFill>
                          <a:effectLst/>
                        </a:rPr>
                        <a:t>68.57%</a:t>
                      </a:r>
                      <a:endParaRPr lang="en-US" sz="1400">
                        <a:solidFill>
                          <a:schemeClr val="bg1"/>
                        </a:solidFill>
                        <a:effectLst/>
                        <a:latin typeface="Calibri"/>
                        <a:ea typeface="Calibri"/>
                        <a:cs typeface="Times New Roman"/>
                      </a:endParaRPr>
                    </a:p>
                  </a:txBody>
                  <a:tcPr marL="60375" marR="60375" marT="0" marB="0" anchor="b"/>
                </a:tc>
                <a:tc>
                  <a:txBody>
                    <a:bodyPr/>
                    <a:lstStyle/>
                    <a:p>
                      <a:pPr marL="0" marR="0" algn="ctr">
                        <a:lnSpc>
                          <a:spcPct val="115000"/>
                        </a:lnSpc>
                        <a:spcBef>
                          <a:spcPts val="0"/>
                        </a:spcBef>
                        <a:spcAft>
                          <a:spcPts val="0"/>
                        </a:spcAft>
                      </a:pPr>
                      <a:r>
                        <a:rPr lang="en-US" sz="1400" dirty="0">
                          <a:solidFill>
                            <a:schemeClr val="bg1"/>
                          </a:solidFill>
                          <a:effectLst/>
                        </a:rPr>
                        <a:t>61.11%</a:t>
                      </a:r>
                      <a:endParaRPr lang="en-US" sz="1400" dirty="0">
                        <a:solidFill>
                          <a:schemeClr val="bg1"/>
                        </a:solidFill>
                        <a:effectLst/>
                        <a:latin typeface="Calibri"/>
                        <a:ea typeface="Calibri"/>
                        <a:cs typeface="Times New Roman"/>
                      </a:endParaRPr>
                    </a:p>
                  </a:txBody>
                  <a:tcPr marL="60375" marR="60375" marT="0" marB="0" anchor="b"/>
                </a:tc>
                <a:tc>
                  <a:txBody>
                    <a:bodyPr/>
                    <a:lstStyle/>
                    <a:p>
                      <a:pPr marL="0" marR="0" algn="ctr">
                        <a:lnSpc>
                          <a:spcPct val="115000"/>
                        </a:lnSpc>
                        <a:spcBef>
                          <a:spcPts val="0"/>
                        </a:spcBef>
                        <a:spcAft>
                          <a:spcPts val="0"/>
                        </a:spcAft>
                      </a:pPr>
                      <a:r>
                        <a:rPr lang="en-US" sz="1400">
                          <a:solidFill>
                            <a:schemeClr val="bg1"/>
                          </a:solidFill>
                          <a:effectLst/>
                        </a:rPr>
                        <a:t>69.23%</a:t>
                      </a:r>
                      <a:endParaRPr lang="en-US" sz="1400">
                        <a:solidFill>
                          <a:schemeClr val="bg1"/>
                        </a:solidFill>
                        <a:effectLst/>
                        <a:latin typeface="Calibri"/>
                        <a:ea typeface="Calibri"/>
                        <a:cs typeface="Times New Roman"/>
                      </a:endParaRPr>
                    </a:p>
                  </a:txBody>
                  <a:tcPr marL="60375" marR="60375" marT="0" marB="0" anchor="b"/>
                </a:tc>
                <a:tc>
                  <a:txBody>
                    <a:bodyPr/>
                    <a:lstStyle/>
                    <a:p>
                      <a:pPr marL="0" marR="0" algn="ctr">
                        <a:lnSpc>
                          <a:spcPct val="115000"/>
                        </a:lnSpc>
                        <a:spcBef>
                          <a:spcPts val="0"/>
                        </a:spcBef>
                        <a:spcAft>
                          <a:spcPts val="0"/>
                        </a:spcAft>
                      </a:pPr>
                      <a:r>
                        <a:rPr lang="en-US" sz="1400">
                          <a:solidFill>
                            <a:schemeClr val="bg1"/>
                          </a:solidFill>
                          <a:effectLst/>
                        </a:rPr>
                        <a:t>92.31%</a:t>
                      </a:r>
                      <a:endParaRPr lang="en-US" sz="1400">
                        <a:solidFill>
                          <a:schemeClr val="bg1"/>
                        </a:solidFill>
                        <a:effectLst/>
                        <a:latin typeface="Calibri"/>
                        <a:ea typeface="Calibri"/>
                        <a:cs typeface="Times New Roman"/>
                      </a:endParaRPr>
                    </a:p>
                  </a:txBody>
                  <a:tcPr marL="60375" marR="60375" marT="0" marB="0" anchor="b"/>
                </a:tc>
                <a:tc>
                  <a:txBody>
                    <a:bodyPr/>
                    <a:lstStyle/>
                    <a:p>
                      <a:pPr marL="0" marR="0" algn="ctr">
                        <a:lnSpc>
                          <a:spcPct val="115000"/>
                        </a:lnSpc>
                        <a:spcBef>
                          <a:spcPts val="0"/>
                        </a:spcBef>
                        <a:spcAft>
                          <a:spcPts val="0"/>
                        </a:spcAft>
                      </a:pPr>
                      <a:r>
                        <a:rPr lang="en-US" sz="1400">
                          <a:solidFill>
                            <a:schemeClr val="bg1"/>
                          </a:solidFill>
                          <a:effectLst/>
                        </a:rPr>
                        <a:t>54.55%</a:t>
                      </a:r>
                      <a:endParaRPr lang="en-US" sz="1400">
                        <a:solidFill>
                          <a:schemeClr val="bg1"/>
                        </a:solidFill>
                        <a:effectLst/>
                        <a:latin typeface="Calibri"/>
                        <a:ea typeface="Calibri"/>
                        <a:cs typeface="Times New Roman"/>
                      </a:endParaRPr>
                    </a:p>
                  </a:txBody>
                  <a:tcPr marL="60375" marR="60375" marT="0" marB="0" anchor="b"/>
                </a:tc>
              </a:tr>
              <a:tr h="674532">
                <a:tc>
                  <a:txBody>
                    <a:bodyPr/>
                    <a:lstStyle/>
                    <a:p>
                      <a:pPr marL="228600" marR="0" indent="-228600">
                        <a:lnSpc>
                          <a:spcPct val="115000"/>
                        </a:lnSpc>
                        <a:spcBef>
                          <a:spcPts val="0"/>
                        </a:spcBef>
                        <a:spcAft>
                          <a:spcPts val="0"/>
                        </a:spcAft>
                      </a:pPr>
                      <a:r>
                        <a:rPr lang="en-US" sz="1400" dirty="0">
                          <a:solidFill>
                            <a:schemeClr val="bg1"/>
                          </a:solidFill>
                          <a:effectLst/>
                        </a:rPr>
                        <a:t>Patient education materials are concise, limit jargon, and are designed using standard techniques to make them easy to read.</a:t>
                      </a:r>
                      <a:endParaRPr lang="en-US" sz="1400" dirty="0">
                        <a:solidFill>
                          <a:schemeClr val="bg1"/>
                        </a:solidFill>
                        <a:effectLst/>
                        <a:latin typeface="Calibri"/>
                        <a:ea typeface="Calibri"/>
                        <a:cs typeface="Times New Roman"/>
                      </a:endParaRPr>
                    </a:p>
                  </a:txBody>
                  <a:tcPr marL="60375" marR="60375" marT="0" marB="0" anchor="b"/>
                </a:tc>
                <a:tc>
                  <a:txBody>
                    <a:bodyPr/>
                    <a:lstStyle/>
                    <a:p>
                      <a:pPr marL="0" marR="0" algn="ctr">
                        <a:lnSpc>
                          <a:spcPct val="115000"/>
                        </a:lnSpc>
                        <a:spcBef>
                          <a:spcPts val="0"/>
                        </a:spcBef>
                        <a:spcAft>
                          <a:spcPts val="0"/>
                        </a:spcAft>
                      </a:pPr>
                      <a:r>
                        <a:rPr lang="en-US" sz="1400">
                          <a:solidFill>
                            <a:schemeClr val="bg1"/>
                          </a:solidFill>
                          <a:effectLst/>
                        </a:rPr>
                        <a:t>61.43%</a:t>
                      </a:r>
                      <a:endParaRPr lang="en-US" sz="1400">
                        <a:solidFill>
                          <a:schemeClr val="bg1"/>
                        </a:solidFill>
                        <a:effectLst/>
                        <a:latin typeface="Calibri"/>
                        <a:ea typeface="Calibri"/>
                        <a:cs typeface="Times New Roman"/>
                      </a:endParaRPr>
                    </a:p>
                  </a:txBody>
                  <a:tcPr marL="60375" marR="60375" marT="0" marB="0" anchor="b"/>
                </a:tc>
                <a:tc>
                  <a:txBody>
                    <a:bodyPr/>
                    <a:lstStyle/>
                    <a:p>
                      <a:pPr marL="0" marR="0" algn="ctr">
                        <a:lnSpc>
                          <a:spcPct val="115000"/>
                        </a:lnSpc>
                        <a:spcBef>
                          <a:spcPts val="0"/>
                        </a:spcBef>
                        <a:spcAft>
                          <a:spcPts val="0"/>
                        </a:spcAft>
                      </a:pPr>
                      <a:r>
                        <a:rPr lang="en-US" sz="1400">
                          <a:solidFill>
                            <a:schemeClr val="bg1"/>
                          </a:solidFill>
                          <a:effectLst/>
                        </a:rPr>
                        <a:t>38.89%</a:t>
                      </a:r>
                      <a:endParaRPr lang="en-US" sz="1400">
                        <a:solidFill>
                          <a:schemeClr val="bg1"/>
                        </a:solidFill>
                        <a:effectLst/>
                        <a:latin typeface="Calibri"/>
                        <a:ea typeface="Calibri"/>
                        <a:cs typeface="Times New Roman"/>
                      </a:endParaRPr>
                    </a:p>
                  </a:txBody>
                  <a:tcPr marL="60375" marR="60375" marT="0" marB="0" anchor="b"/>
                </a:tc>
                <a:tc>
                  <a:txBody>
                    <a:bodyPr/>
                    <a:lstStyle/>
                    <a:p>
                      <a:pPr marL="0" marR="0" algn="ctr">
                        <a:lnSpc>
                          <a:spcPct val="115000"/>
                        </a:lnSpc>
                        <a:spcBef>
                          <a:spcPts val="0"/>
                        </a:spcBef>
                        <a:spcAft>
                          <a:spcPts val="0"/>
                        </a:spcAft>
                      </a:pPr>
                      <a:r>
                        <a:rPr lang="en-US" sz="1400">
                          <a:solidFill>
                            <a:schemeClr val="bg1"/>
                          </a:solidFill>
                          <a:effectLst/>
                        </a:rPr>
                        <a:t>84.62%</a:t>
                      </a:r>
                      <a:endParaRPr lang="en-US" sz="1400">
                        <a:solidFill>
                          <a:schemeClr val="bg1"/>
                        </a:solidFill>
                        <a:effectLst/>
                        <a:latin typeface="Calibri"/>
                        <a:ea typeface="Calibri"/>
                        <a:cs typeface="Times New Roman"/>
                      </a:endParaRPr>
                    </a:p>
                  </a:txBody>
                  <a:tcPr marL="60375" marR="60375" marT="0" marB="0" anchor="b"/>
                </a:tc>
                <a:tc>
                  <a:txBody>
                    <a:bodyPr/>
                    <a:lstStyle/>
                    <a:p>
                      <a:pPr marL="0" marR="0" algn="ctr">
                        <a:lnSpc>
                          <a:spcPct val="115000"/>
                        </a:lnSpc>
                        <a:spcBef>
                          <a:spcPts val="0"/>
                        </a:spcBef>
                        <a:spcAft>
                          <a:spcPts val="0"/>
                        </a:spcAft>
                      </a:pPr>
                      <a:r>
                        <a:rPr lang="en-US" sz="1400">
                          <a:solidFill>
                            <a:schemeClr val="bg1"/>
                          </a:solidFill>
                          <a:effectLst/>
                        </a:rPr>
                        <a:t>69.23%</a:t>
                      </a:r>
                      <a:endParaRPr lang="en-US" sz="1400">
                        <a:solidFill>
                          <a:schemeClr val="bg1"/>
                        </a:solidFill>
                        <a:effectLst/>
                        <a:latin typeface="Calibri"/>
                        <a:ea typeface="Calibri"/>
                        <a:cs typeface="Times New Roman"/>
                      </a:endParaRPr>
                    </a:p>
                  </a:txBody>
                  <a:tcPr marL="60375" marR="60375" marT="0" marB="0" anchor="b"/>
                </a:tc>
                <a:tc>
                  <a:txBody>
                    <a:bodyPr/>
                    <a:lstStyle/>
                    <a:p>
                      <a:pPr marL="0" marR="0" algn="ctr">
                        <a:lnSpc>
                          <a:spcPct val="115000"/>
                        </a:lnSpc>
                        <a:spcBef>
                          <a:spcPts val="0"/>
                        </a:spcBef>
                        <a:spcAft>
                          <a:spcPts val="0"/>
                        </a:spcAft>
                      </a:pPr>
                      <a:r>
                        <a:rPr lang="en-US" sz="1400">
                          <a:solidFill>
                            <a:schemeClr val="bg1"/>
                          </a:solidFill>
                          <a:effectLst/>
                        </a:rPr>
                        <a:t>54.55%</a:t>
                      </a:r>
                      <a:endParaRPr lang="en-US" sz="1400">
                        <a:solidFill>
                          <a:schemeClr val="bg1"/>
                        </a:solidFill>
                        <a:effectLst/>
                        <a:latin typeface="Calibri"/>
                        <a:ea typeface="Calibri"/>
                        <a:cs typeface="Times New Roman"/>
                      </a:endParaRPr>
                    </a:p>
                  </a:txBody>
                  <a:tcPr marL="60375" marR="60375" marT="0" marB="0" anchor="b"/>
                </a:tc>
              </a:tr>
              <a:tr h="663992">
                <a:tc>
                  <a:txBody>
                    <a:bodyPr/>
                    <a:lstStyle/>
                    <a:p>
                      <a:pPr marL="228600" marR="0" indent="-228600">
                        <a:lnSpc>
                          <a:spcPct val="115000"/>
                        </a:lnSpc>
                        <a:spcBef>
                          <a:spcPts val="0"/>
                        </a:spcBef>
                        <a:spcAft>
                          <a:spcPts val="0"/>
                        </a:spcAft>
                      </a:pPr>
                      <a:r>
                        <a:rPr lang="en-US" sz="1400" dirty="0">
                          <a:solidFill>
                            <a:schemeClr val="bg1"/>
                          </a:solidFill>
                          <a:effectLst/>
                        </a:rPr>
                        <a:t>Staff talks with patients/caregivers about educational materials provided and emphasizes important information.</a:t>
                      </a:r>
                      <a:endParaRPr lang="en-US" sz="1400" dirty="0">
                        <a:solidFill>
                          <a:schemeClr val="bg1"/>
                        </a:solidFill>
                        <a:effectLst/>
                        <a:latin typeface="Calibri"/>
                        <a:ea typeface="Calibri"/>
                        <a:cs typeface="Times New Roman"/>
                      </a:endParaRPr>
                    </a:p>
                  </a:txBody>
                  <a:tcPr marL="60375" marR="60375" marT="0" marB="0" anchor="b"/>
                </a:tc>
                <a:tc>
                  <a:txBody>
                    <a:bodyPr/>
                    <a:lstStyle/>
                    <a:p>
                      <a:pPr marL="0" marR="0" algn="ctr">
                        <a:lnSpc>
                          <a:spcPct val="115000"/>
                        </a:lnSpc>
                        <a:spcBef>
                          <a:spcPts val="0"/>
                        </a:spcBef>
                        <a:spcAft>
                          <a:spcPts val="0"/>
                        </a:spcAft>
                      </a:pPr>
                      <a:r>
                        <a:rPr lang="en-US" sz="1400">
                          <a:solidFill>
                            <a:schemeClr val="bg1"/>
                          </a:solidFill>
                          <a:effectLst/>
                        </a:rPr>
                        <a:t>57.14%</a:t>
                      </a:r>
                      <a:endParaRPr lang="en-US" sz="1400">
                        <a:solidFill>
                          <a:schemeClr val="bg1"/>
                        </a:solidFill>
                        <a:effectLst/>
                        <a:latin typeface="Calibri"/>
                        <a:ea typeface="Calibri"/>
                        <a:cs typeface="Times New Roman"/>
                      </a:endParaRPr>
                    </a:p>
                  </a:txBody>
                  <a:tcPr marL="60375" marR="60375" marT="0" marB="0" anchor="b"/>
                </a:tc>
                <a:tc>
                  <a:txBody>
                    <a:bodyPr/>
                    <a:lstStyle/>
                    <a:p>
                      <a:pPr marL="0" marR="0" algn="ctr">
                        <a:lnSpc>
                          <a:spcPct val="115000"/>
                        </a:lnSpc>
                        <a:spcBef>
                          <a:spcPts val="0"/>
                        </a:spcBef>
                        <a:spcAft>
                          <a:spcPts val="0"/>
                        </a:spcAft>
                      </a:pPr>
                      <a:r>
                        <a:rPr lang="en-US" sz="1400">
                          <a:solidFill>
                            <a:schemeClr val="bg1"/>
                          </a:solidFill>
                          <a:effectLst/>
                        </a:rPr>
                        <a:t>61.11%</a:t>
                      </a:r>
                      <a:endParaRPr lang="en-US" sz="1400">
                        <a:solidFill>
                          <a:schemeClr val="bg1"/>
                        </a:solidFill>
                        <a:effectLst/>
                        <a:latin typeface="Calibri"/>
                        <a:ea typeface="Calibri"/>
                        <a:cs typeface="Times New Roman"/>
                      </a:endParaRPr>
                    </a:p>
                  </a:txBody>
                  <a:tcPr marL="60375" marR="60375" marT="0" marB="0" anchor="b"/>
                </a:tc>
                <a:tc>
                  <a:txBody>
                    <a:bodyPr/>
                    <a:lstStyle/>
                    <a:p>
                      <a:pPr marL="0" marR="0" algn="ctr">
                        <a:lnSpc>
                          <a:spcPct val="115000"/>
                        </a:lnSpc>
                        <a:spcBef>
                          <a:spcPts val="0"/>
                        </a:spcBef>
                        <a:spcAft>
                          <a:spcPts val="0"/>
                        </a:spcAft>
                      </a:pPr>
                      <a:r>
                        <a:rPr lang="en-US" sz="1400">
                          <a:solidFill>
                            <a:schemeClr val="bg1"/>
                          </a:solidFill>
                          <a:effectLst/>
                        </a:rPr>
                        <a:t>69.23%</a:t>
                      </a:r>
                      <a:endParaRPr lang="en-US" sz="1400">
                        <a:solidFill>
                          <a:schemeClr val="bg1"/>
                        </a:solidFill>
                        <a:effectLst/>
                        <a:latin typeface="Calibri"/>
                        <a:ea typeface="Calibri"/>
                        <a:cs typeface="Times New Roman"/>
                      </a:endParaRPr>
                    </a:p>
                  </a:txBody>
                  <a:tcPr marL="60375" marR="60375" marT="0" marB="0" anchor="b"/>
                </a:tc>
                <a:tc>
                  <a:txBody>
                    <a:bodyPr/>
                    <a:lstStyle/>
                    <a:p>
                      <a:pPr marL="0" marR="0" algn="ctr">
                        <a:lnSpc>
                          <a:spcPct val="115000"/>
                        </a:lnSpc>
                        <a:spcBef>
                          <a:spcPts val="0"/>
                        </a:spcBef>
                        <a:spcAft>
                          <a:spcPts val="0"/>
                        </a:spcAft>
                      </a:pPr>
                      <a:r>
                        <a:rPr lang="en-US" sz="1400">
                          <a:solidFill>
                            <a:schemeClr val="bg1"/>
                          </a:solidFill>
                          <a:effectLst/>
                        </a:rPr>
                        <a:t>53.85%</a:t>
                      </a:r>
                      <a:endParaRPr lang="en-US" sz="1400">
                        <a:solidFill>
                          <a:schemeClr val="bg1"/>
                        </a:solidFill>
                        <a:effectLst/>
                        <a:latin typeface="Calibri"/>
                        <a:ea typeface="Calibri"/>
                        <a:cs typeface="Times New Roman"/>
                      </a:endParaRPr>
                    </a:p>
                  </a:txBody>
                  <a:tcPr marL="60375" marR="60375" marT="0" marB="0" anchor="b"/>
                </a:tc>
                <a:tc>
                  <a:txBody>
                    <a:bodyPr/>
                    <a:lstStyle/>
                    <a:p>
                      <a:pPr marL="0" marR="0" algn="ctr">
                        <a:lnSpc>
                          <a:spcPct val="115000"/>
                        </a:lnSpc>
                        <a:spcBef>
                          <a:spcPts val="0"/>
                        </a:spcBef>
                        <a:spcAft>
                          <a:spcPts val="0"/>
                        </a:spcAft>
                      </a:pPr>
                      <a:r>
                        <a:rPr lang="en-US" sz="1400">
                          <a:solidFill>
                            <a:schemeClr val="bg1"/>
                          </a:solidFill>
                          <a:effectLst/>
                        </a:rPr>
                        <a:t>54.55%</a:t>
                      </a:r>
                      <a:endParaRPr lang="en-US" sz="1400">
                        <a:solidFill>
                          <a:schemeClr val="bg1"/>
                        </a:solidFill>
                        <a:effectLst/>
                        <a:latin typeface="Calibri"/>
                        <a:ea typeface="Calibri"/>
                        <a:cs typeface="Times New Roman"/>
                      </a:endParaRPr>
                    </a:p>
                  </a:txBody>
                  <a:tcPr marL="60375" marR="60375" marT="0" marB="0" anchor="b"/>
                </a:tc>
              </a:tr>
              <a:tr h="426641">
                <a:tc>
                  <a:txBody>
                    <a:bodyPr/>
                    <a:lstStyle/>
                    <a:p>
                      <a:pPr marL="228600" marR="0" indent="-228600">
                        <a:lnSpc>
                          <a:spcPct val="115000"/>
                        </a:lnSpc>
                        <a:spcBef>
                          <a:spcPts val="0"/>
                        </a:spcBef>
                        <a:spcAft>
                          <a:spcPts val="0"/>
                        </a:spcAft>
                      </a:pPr>
                      <a:r>
                        <a:rPr lang="en-US" sz="1400" dirty="0">
                          <a:solidFill>
                            <a:schemeClr val="bg1"/>
                          </a:solidFill>
                          <a:effectLst/>
                        </a:rPr>
                        <a:t>Our practice requests and is open to feedback from patients/caregivers.</a:t>
                      </a:r>
                      <a:endParaRPr lang="en-US" sz="1400" dirty="0">
                        <a:solidFill>
                          <a:schemeClr val="bg1"/>
                        </a:solidFill>
                        <a:effectLst/>
                        <a:latin typeface="Calibri"/>
                        <a:ea typeface="Calibri"/>
                        <a:cs typeface="Times New Roman"/>
                      </a:endParaRPr>
                    </a:p>
                  </a:txBody>
                  <a:tcPr marL="60375" marR="60375" marT="0" marB="0" anchor="b"/>
                </a:tc>
                <a:tc>
                  <a:txBody>
                    <a:bodyPr/>
                    <a:lstStyle/>
                    <a:p>
                      <a:pPr marL="0" marR="0" algn="ctr">
                        <a:lnSpc>
                          <a:spcPct val="115000"/>
                        </a:lnSpc>
                        <a:spcBef>
                          <a:spcPts val="0"/>
                        </a:spcBef>
                        <a:spcAft>
                          <a:spcPts val="0"/>
                        </a:spcAft>
                      </a:pPr>
                      <a:r>
                        <a:rPr lang="en-US" sz="1400">
                          <a:solidFill>
                            <a:schemeClr val="bg1"/>
                          </a:solidFill>
                          <a:effectLst/>
                        </a:rPr>
                        <a:t>52.86%</a:t>
                      </a:r>
                      <a:endParaRPr lang="en-US" sz="1400">
                        <a:solidFill>
                          <a:schemeClr val="bg1"/>
                        </a:solidFill>
                        <a:effectLst/>
                        <a:latin typeface="Calibri"/>
                        <a:ea typeface="Calibri"/>
                        <a:cs typeface="Times New Roman"/>
                      </a:endParaRPr>
                    </a:p>
                  </a:txBody>
                  <a:tcPr marL="60375" marR="60375" marT="0" marB="0" anchor="b"/>
                </a:tc>
                <a:tc>
                  <a:txBody>
                    <a:bodyPr/>
                    <a:lstStyle/>
                    <a:p>
                      <a:pPr marL="0" marR="0" algn="ctr">
                        <a:lnSpc>
                          <a:spcPct val="115000"/>
                        </a:lnSpc>
                        <a:spcBef>
                          <a:spcPts val="0"/>
                        </a:spcBef>
                        <a:spcAft>
                          <a:spcPts val="0"/>
                        </a:spcAft>
                      </a:pPr>
                      <a:r>
                        <a:rPr lang="en-US" sz="1400">
                          <a:solidFill>
                            <a:schemeClr val="bg1"/>
                          </a:solidFill>
                          <a:effectLst/>
                        </a:rPr>
                        <a:t>44.44%</a:t>
                      </a:r>
                      <a:endParaRPr lang="en-US" sz="1400">
                        <a:solidFill>
                          <a:schemeClr val="bg1"/>
                        </a:solidFill>
                        <a:effectLst/>
                        <a:latin typeface="Calibri"/>
                        <a:ea typeface="Calibri"/>
                        <a:cs typeface="Times New Roman"/>
                      </a:endParaRPr>
                    </a:p>
                  </a:txBody>
                  <a:tcPr marL="60375" marR="60375" marT="0" marB="0" anchor="b"/>
                </a:tc>
                <a:tc>
                  <a:txBody>
                    <a:bodyPr/>
                    <a:lstStyle/>
                    <a:p>
                      <a:pPr marL="0" marR="0" algn="ctr">
                        <a:lnSpc>
                          <a:spcPct val="115000"/>
                        </a:lnSpc>
                        <a:spcBef>
                          <a:spcPts val="0"/>
                        </a:spcBef>
                        <a:spcAft>
                          <a:spcPts val="0"/>
                        </a:spcAft>
                      </a:pPr>
                      <a:r>
                        <a:rPr lang="en-US" sz="1400">
                          <a:solidFill>
                            <a:schemeClr val="bg1"/>
                          </a:solidFill>
                          <a:effectLst/>
                        </a:rPr>
                        <a:t>46.15%</a:t>
                      </a:r>
                      <a:endParaRPr lang="en-US" sz="1400">
                        <a:solidFill>
                          <a:schemeClr val="bg1"/>
                        </a:solidFill>
                        <a:effectLst/>
                        <a:latin typeface="Calibri"/>
                        <a:ea typeface="Calibri"/>
                        <a:cs typeface="Times New Roman"/>
                      </a:endParaRPr>
                    </a:p>
                  </a:txBody>
                  <a:tcPr marL="60375" marR="60375" marT="0" marB="0" anchor="b"/>
                </a:tc>
                <a:tc>
                  <a:txBody>
                    <a:bodyPr/>
                    <a:lstStyle/>
                    <a:p>
                      <a:pPr marL="0" marR="0" algn="ctr">
                        <a:lnSpc>
                          <a:spcPct val="115000"/>
                        </a:lnSpc>
                        <a:spcBef>
                          <a:spcPts val="0"/>
                        </a:spcBef>
                        <a:spcAft>
                          <a:spcPts val="0"/>
                        </a:spcAft>
                      </a:pPr>
                      <a:r>
                        <a:rPr lang="en-US" sz="1400">
                          <a:solidFill>
                            <a:schemeClr val="bg1"/>
                          </a:solidFill>
                          <a:effectLst/>
                        </a:rPr>
                        <a:t>76.92%</a:t>
                      </a:r>
                      <a:endParaRPr lang="en-US" sz="1400">
                        <a:solidFill>
                          <a:schemeClr val="bg1"/>
                        </a:solidFill>
                        <a:effectLst/>
                        <a:latin typeface="Calibri"/>
                        <a:ea typeface="Calibri"/>
                        <a:cs typeface="Times New Roman"/>
                      </a:endParaRPr>
                    </a:p>
                  </a:txBody>
                  <a:tcPr marL="60375" marR="60375" marT="0" marB="0" anchor="b"/>
                </a:tc>
                <a:tc>
                  <a:txBody>
                    <a:bodyPr/>
                    <a:lstStyle/>
                    <a:p>
                      <a:pPr marL="0" marR="0" algn="ctr">
                        <a:lnSpc>
                          <a:spcPct val="115000"/>
                        </a:lnSpc>
                        <a:spcBef>
                          <a:spcPts val="0"/>
                        </a:spcBef>
                        <a:spcAft>
                          <a:spcPts val="0"/>
                        </a:spcAft>
                      </a:pPr>
                      <a:r>
                        <a:rPr lang="en-US" sz="1400" dirty="0">
                          <a:solidFill>
                            <a:schemeClr val="bg1"/>
                          </a:solidFill>
                          <a:effectLst/>
                        </a:rPr>
                        <a:t>36.36%</a:t>
                      </a:r>
                      <a:endParaRPr lang="en-US" sz="1400" dirty="0">
                        <a:solidFill>
                          <a:schemeClr val="bg1"/>
                        </a:solidFill>
                        <a:effectLst/>
                        <a:latin typeface="Calibri"/>
                        <a:ea typeface="Calibri"/>
                        <a:cs typeface="Times New Roman"/>
                      </a:endParaRPr>
                    </a:p>
                  </a:txBody>
                  <a:tcPr marL="60375" marR="60375" marT="0" marB="0" anchor="b"/>
                </a:tc>
              </a:tr>
            </a:tbl>
          </a:graphicData>
        </a:graphic>
      </p:graphicFrame>
    </p:spTree>
    <p:extLst>
      <p:ext uri="{BB962C8B-B14F-4D97-AF65-F5344CB8AC3E}">
        <p14:creationId xmlns:p14="http://schemas.microsoft.com/office/powerpoint/2010/main" val="112741143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Practice Assessment - Results</a:t>
            </a:r>
          </a:p>
        </p:txBody>
      </p:sp>
      <p:graphicFrame>
        <p:nvGraphicFramePr>
          <p:cNvPr id="4" name="Table 3"/>
          <p:cNvGraphicFramePr>
            <a:graphicFrameLocks noGrp="1"/>
          </p:cNvGraphicFramePr>
          <p:nvPr>
            <p:extLst>
              <p:ext uri="{D42A27DB-BD31-4B8C-83A1-F6EECF244321}">
                <p14:modId xmlns:p14="http://schemas.microsoft.com/office/powerpoint/2010/main" val="646566087"/>
              </p:ext>
            </p:extLst>
          </p:nvPr>
        </p:nvGraphicFramePr>
        <p:xfrm>
          <a:off x="381000" y="1447800"/>
          <a:ext cx="8534401" cy="4844531"/>
        </p:xfrm>
        <a:graphic>
          <a:graphicData uri="http://schemas.openxmlformats.org/drawingml/2006/table">
            <a:tbl>
              <a:tblPr firstRow="1" firstCol="1" bandRow="1">
                <a:tableStyleId>{10A1B5D5-9B99-4C35-A422-299274C87663}</a:tableStyleId>
              </a:tblPr>
              <a:tblGrid>
                <a:gridCol w="4451543"/>
                <a:gridCol w="710062"/>
                <a:gridCol w="723718"/>
                <a:gridCol w="996818"/>
                <a:gridCol w="887578"/>
                <a:gridCol w="764682"/>
              </a:tblGrid>
              <a:tr h="848603">
                <a:tc>
                  <a:txBody>
                    <a:bodyPr/>
                    <a:lstStyle/>
                    <a:p>
                      <a:pPr marL="0" marR="0" algn="ctr">
                        <a:lnSpc>
                          <a:spcPct val="115000"/>
                        </a:lnSpc>
                        <a:spcBef>
                          <a:spcPts val="0"/>
                        </a:spcBef>
                        <a:spcAft>
                          <a:spcPts val="0"/>
                        </a:spcAft>
                      </a:pPr>
                      <a:r>
                        <a:rPr lang="en-US" sz="1200" dirty="0">
                          <a:solidFill>
                            <a:schemeClr val="bg1"/>
                          </a:solidFill>
                          <a:effectLst/>
                        </a:rPr>
                        <a:t>Top 5 - Needs Improvement/Not Doing</a:t>
                      </a:r>
                      <a:endParaRPr lang="en-US" sz="1200" dirty="0">
                        <a:solidFill>
                          <a:schemeClr val="bg1"/>
                        </a:solidFill>
                        <a:effectLst/>
                        <a:latin typeface="Calibri"/>
                        <a:ea typeface="Calibri"/>
                        <a:cs typeface="Times New Roman"/>
                      </a:endParaRPr>
                    </a:p>
                  </a:txBody>
                  <a:tcPr marL="60375" marR="60375" marT="0" marB="0" anchor="b"/>
                </a:tc>
                <a:tc>
                  <a:txBody>
                    <a:bodyPr/>
                    <a:lstStyle/>
                    <a:p>
                      <a:pPr marL="0" marR="0" algn="ctr">
                        <a:lnSpc>
                          <a:spcPct val="115000"/>
                        </a:lnSpc>
                        <a:spcBef>
                          <a:spcPts val="0"/>
                        </a:spcBef>
                        <a:spcAft>
                          <a:spcPts val="0"/>
                        </a:spcAft>
                      </a:pPr>
                      <a:r>
                        <a:rPr lang="en-US" sz="1200" dirty="0" smtClean="0">
                          <a:solidFill>
                            <a:schemeClr val="bg1"/>
                          </a:solidFill>
                          <a:effectLst/>
                        </a:rPr>
                        <a:t>All </a:t>
                      </a:r>
                      <a:r>
                        <a:rPr lang="en-US" sz="1200" dirty="0" err="1" smtClean="0">
                          <a:solidFill>
                            <a:schemeClr val="bg1"/>
                          </a:solidFill>
                          <a:effectLst/>
                        </a:rPr>
                        <a:t>trnsplnt</a:t>
                      </a:r>
                      <a:r>
                        <a:rPr lang="en-US" sz="1200" baseline="0" dirty="0" smtClean="0">
                          <a:solidFill>
                            <a:schemeClr val="bg1"/>
                          </a:solidFill>
                          <a:effectLst/>
                        </a:rPr>
                        <a:t> areas N=</a:t>
                      </a:r>
                      <a:r>
                        <a:rPr lang="en-US" sz="1200" dirty="0" smtClean="0">
                          <a:solidFill>
                            <a:schemeClr val="bg1"/>
                          </a:solidFill>
                          <a:effectLst/>
                        </a:rPr>
                        <a:t>70</a:t>
                      </a:r>
                      <a:endParaRPr lang="en-US" sz="1200" dirty="0">
                        <a:solidFill>
                          <a:schemeClr val="bg1"/>
                        </a:solidFill>
                        <a:effectLst/>
                        <a:latin typeface="Calibri"/>
                        <a:ea typeface="Calibri"/>
                        <a:cs typeface="Times New Roman"/>
                      </a:endParaRPr>
                    </a:p>
                  </a:txBody>
                  <a:tcPr marL="60375" marR="60375" marT="0" marB="0" anchor="b"/>
                </a:tc>
                <a:tc>
                  <a:txBody>
                    <a:bodyPr/>
                    <a:lstStyle/>
                    <a:p>
                      <a:pPr marL="0" marR="0" algn="ctr">
                        <a:lnSpc>
                          <a:spcPct val="115000"/>
                        </a:lnSpc>
                        <a:spcBef>
                          <a:spcPts val="0"/>
                        </a:spcBef>
                        <a:spcAft>
                          <a:spcPts val="0"/>
                        </a:spcAft>
                      </a:pPr>
                      <a:r>
                        <a:rPr lang="en-US" sz="1200" dirty="0" smtClean="0">
                          <a:solidFill>
                            <a:schemeClr val="bg1"/>
                          </a:solidFill>
                          <a:effectLst/>
                        </a:rPr>
                        <a:t>Kidney</a:t>
                      </a:r>
                      <a:r>
                        <a:rPr lang="en-US" sz="1200" dirty="0">
                          <a:solidFill>
                            <a:schemeClr val="bg1"/>
                          </a:solidFill>
                          <a:effectLst/>
                        </a:rPr>
                        <a:t/>
                      </a:r>
                      <a:br>
                        <a:rPr lang="en-US" sz="1200" dirty="0">
                          <a:solidFill>
                            <a:schemeClr val="bg1"/>
                          </a:solidFill>
                          <a:effectLst/>
                        </a:rPr>
                      </a:br>
                      <a:r>
                        <a:rPr lang="en-US" sz="1200" dirty="0">
                          <a:solidFill>
                            <a:schemeClr val="bg1"/>
                          </a:solidFill>
                          <a:effectLst/>
                        </a:rPr>
                        <a:t>N=18</a:t>
                      </a:r>
                      <a:endParaRPr lang="en-US" sz="1200" dirty="0">
                        <a:solidFill>
                          <a:schemeClr val="bg1"/>
                        </a:solidFill>
                        <a:effectLst/>
                        <a:latin typeface="Calibri"/>
                        <a:ea typeface="Calibri"/>
                        <a:cs typeface="Times New Roman"/>
                      </a:endParaRPr>
                    </a:p>
                  </a:txBody>
                  <a:tcPr marL="60375" marR="60375" marT="0" marB="0" anchor="b"/>
                </a:tc>
                <a:tc>
                  <a:txBody>
                    <a:bodyPr/>
                    <a:lstStyle/>
                    <a:p>
                      <a:pPr marL="0" marR="0" algn="ctr">
                        <a:lnSpc>
                          <a:spcPct val="115000"/>
                        </a:lnSpc>
                        <a:spcBef>
                          <a:spcPts val="0"/>
                        </a:spcBef>
                        <a:spcAft>
                          <a:spcPts val="0"/>
                        </a:spcAft>
                      </a:pPr>
                      <a:r>
                        <a:rPr lang="en-US" sz="1200" dirty="0" smtClean="0">
                          <a:solidFill>
                            <a:schemeClr val="bg1"/>
                          </a:solidFill>
                          <a:effectLst/>
                        </a:rPr>
                        <a:t>Liver</a:t>
                      </a:r>
                      <a:r>
                        <a:rPr lang="en-US" sz="1200" dirty="0">
                          <a:solidFill>
                            <a:schemeClr val="bg1"/>
                          </a:solidFill>
                          <a:effectLst/>
                        </a:rPr>
                        <a:t/>
                      </a:r>
                      <a:br>
                        <a:rPr lang="en-US" sz="1200" dirty="0">
                          <a:solidFill>
                            <a:schemeClr val="bg1"/>
                          </a:solidFill>
                          <a:effectLst/>
                        </a:rPr>
                      </a:br>
                      <a:r>
                        <a:rPr lang="en-US" sz="1200" dirty="0">
                          <a:solidFill>
                            <a:schemeClr val="bg1"/>
                          </a:solidFill>
                          <a:effectLst/>
                        </a:rPr>
                        <a:t>N=13</a:t>
                      </a:r>
                      <a:endParaRPr lang="en-US" sz="1200" dirty="0">
                        <a:solidFill>
                          <a:schemeClr val="bg1"/>
                        </a:solidFill>
                        <a:effectLst/>
                        <a:latin typeface="Calibri"/>
                        <a:ea typeface="Calibri"/>
                        <a:cs typeface="Times New Roman"/>
                      </a:endParaRPr>
                    </a:p>
                  </a:txBody>
                  <a:tcPr marL="60375" marR="60375" marT="0" marB="0" anchor="b"/>
                </a:tc>
                <a:tc>
                  <a:txBody>
                    <a:bodyPr/>
                    <a:lstStyle/>
                    <a:p>
                      <a:pPr marL="0" marR="0" algn="ctr">
                        <a:lnSpc>
                          <a:spcPct val="115000"/>
                        </a:lnSpc>
                        <a:spcBef>
                          <a:spcPts val="0"/>
                        </a:spcBef>
                        <a:spcAft>
                          <a:spcPts val="0"/>
                        </a:spcAft>
                      </a:pPr>
                      <a:r>
                        <a:rPr lang="en-US" sz="1200" dirty="0" smtClean="0">
                          <a:solidFill>
                            <a:schemeClr val="bg1"/>
                          </a:solidFill>
                          <a:effectLst/>
                        </a:rPr>
                        <a:t>Heart</a:t>
                      </a:r>
                      <a:r>
                        <a:rPr lang="en-US" sz="1200" dirty="0">
                          <a:solidFill>
                            <a:schemeClr val="bg1"/>
                          </a:solidFill>
                          <a:effectLst/>
                        </a:rPr>
                        <a:t>/</a:t>
                      </a:r>
                      <a:br>
                        <a:rPr lang="en-US" sz="1200" dirty="0">
                          <a:solidFill>
                            <a:schemeClr val="bg1"/>
                          </a:solidFill>
                          <a:effectLst/>
                        </a:rPr>
                      </a:br>
                      <a:r>
                        <a:rPr lang="en-US" sz="1200" dirty="0">
                          <a:solidFill>
                            <a:schemeClr val="bg1"/>
                          </a:solidFill>
                          <a:effectLst/>
                        </a:rPr>
                        <a:t>Lung</a:t>
                      </a:r>
                      <a:br>
                        <a:rPr lang="en-US" sz="1200" dirty="0">
                          <a:solidFill>
                            <a:schemeClr val="bg1"/>
                          </a:solidFill>
                          <a:effectLst/>
                        </a:rPr>
                      </a:br>
                      <a:r>
                        <a:rPr lang="en-US" sz="1200" dirty="0">
                          <a:solidFill>
                            <a:schemeClr val="bg1"/>
                          </a:solidFill>
                          <a:effectLst/>
                        </a:rPr>
                        <a:t>N=13</a:t>
                      </a:r>
                      <a:endParaRPr lang="en-US" sz="1200" dirty="0">
                        <a:solidFill>
                          <a:schemeClr val="bg1"/>
                        </a:solidFill>
                        <a:effectLst/>
                        <a:latin typeface="Calibri"/>
                        <a:ea typeface="Calibri"/>
                        <a:cs typeface="Times New Roman"/>
                      </a:endParaRPr>
                    </a:p>
                  </a:txBody>
                  <a:tcPr marL="60375" marR="60375" marT="0" marB="0" anchor="b"/>
                </a:tc>
                <a:tc>
                  <a:txBody>
                    <a:bodyPr/>
                    <a:lstStyle/>
                    <a:p>
                      <a:pPr marL="0" marR="0" algn="ctr">
                        <a:lnSpc>
                          <a:spcPct val="115000"/>
                        </a:lnSpc>
                        <a:spcBef>
                          <a:spcPts val="0"/>
                        </a:spcBef>
                        <a:spcAft>
                          <a:spcPts val="0"/>
                        </a:spcAft>
                      </a:pPr>
                      <a:r>
                        <a:rPr lang="en-US" sz="1200" dirty="0" smtClean="0">
                          <a:solidFill>
                            <a:schemeClr val="bg1"/>
                          </a:solidFill>
                          <a:effectLst/>
                        </a:rPr>
                        <a:t>BMT</a:t>
                      </a:r>
                      <a:r>
                        <a:rPr lang="en-US" sz="1200" dirty="0">
                          <a:solidFill>
                            <a:schemeClr val="bg1"/>
                          </a:solidFill>
                          <a:effectLst/>
                        </a:rPr>
                        <a:t/>
                      </a:r>
                      <a:br>
                        <a:rPr lang="en-US" sz="1200" dirty="0">
                          <a:solidFill>
                            <a:schemeClr val="bg1"/>
                          </a:solidFill>
                          <a:effectLst/>
                        </a:rPr>
                      </a:br>
                      <a:r>
                        <a:rPr lang="en-US" sz="1200" dirty="0">
                          <a:solidFill>
                            <a:schemeClr val="bg1"/>
                          </a:solidFill>
                          <a:effectLst/>
                        </a:rPr>
                        <a:t>N=11</a:t>
                      </a:r>
                      <a:endParaRPr lang="en-US" sz="1200" dirty="0">
                        <a:solidFill>
                          <a:schemeClr val="bg1"/>
                        </a:solidFill>
                        <a:effectLst/>
                        <a:latin typeface="Calibri"/>
                        <a:ea typeface="Calibri"/>
                        <a:cs typeface="Times New Roman"/>
                      </a:endParaRPr>
                    </a:p>
                  </a:txBody>
                  <a:tcPr marL="60375" marR="60375" marT="0" marB="0" anchor="b"/>
                </a:tc>
              </a:tr>
              <a:tr h="503124">
                <a:tc>
                  <a:txBody>
                    <a:bodyPr/>
                    <a:lstStyle/>
                    <a:p>
                      <a:pPr marL="228600" marR="0" indent="-228600">
                        <a:lnSpc>
                          <a:spcPct val="115000"/>
                        </a:lnSpc>
                        <a:spcBef>
                          <a:spcPts val="0"/>
                        </a:spcBef>
                        <a:spcAft>
                          <a:spcPts val="0"/>
                        </a:spcAft>
                      </a:pPr>
                      <a:r>
                        <a:rPr lang="en-US" sz="1200" dirty="0">
                          <a:solidFill>
                            <a:schemeClr val="bg1"/>
                          </a:solidFill>
                          <a:effectLst/>
                        </a:rPr>
                        <a:t>Staff encourages patients/caregivers to state key points in their own words (i.e. teach-back) to assess understanding.</a:t>
                      </a:r>
                      <a:endParaRPr lang="en-US" sz="1200" dirty="0">
                        <a:solidFill>
                          <a:schemeClr val="bg1"/>
                        </a:solidFill>
                        <a:effectLst/>
                        <a:latin typeface="Calibri"/>
                        <a:ea typeface="Calibri"/>
                        <a:cs typeface="Times New Roman"/>
                      </a:endParaRPr>
                    </a:p>
                  </a:txBody>
                  <a:tcPr marL="60375" marR="60375" marT="0" marB="0" anchor="b"/>
                </a:tc>
                <a:tc>
                  <a:txBody>
                    <a:bodyPr/>
                    <a:lstStyle/>
                    <a:p>
                      <a:pPr marL="0" marR="0" algn="r">
                        <a:lnSpc>
                          <a:spcPct val="115000"/>
                        </a:lnSpc>
                        <a:spcBef>
                          <a:spcPts val="0"/>
                        </a:spcBef>
                        <a:spcAft>
                          <a:spcPts val="0"/>
                        </a:spcAft>
                      </a:pPr>
                      <a:r>
                        <a:rPr lang="en-US" sz="1200">
                          <a:solidFill>
                            <a:schemeClr val="bg1"/>
                          </a:solidFill>
                          <a:effectLst/>
                        </a:rPr>
                        <a:t>68.57%</a:t>
                      </a:r>
                      <a:endParaRPr lang="en-US" sz="1200">
                        <a:solidFill>
                          <a:schemeClr val="bg1"/>
                        </a:solidFill>
                        <a:effectLst/>
                        <a:latin typeface="Calibri"/>
                        <a:ea typeface="Calibri"/>
                        <a:cs typeface="Times New Roman"/>
                      </a:endParaRPr>
                    </a:p>
                  </a:txBody>
                  <a:tcPr marL="60375" marR="60375" marT="0" marB="0" anchor="b"/>
                </a:tc>
                <a:tc>
                  <a:txBody>
                    <a:bodyPr/>
                    <a:lstStyle/>
                    <a:p>
                      <a:pPr marL="0" marR="0" algn="ctr">
                        <a:lnSpc>
                          <a:spcPct val="115000"/>
                        </a:lnSpc>
                        <a:spcBef>
                          <a:spcPts val="0"/>
                        </a:spcBef>
                        <a:spcAft>
                          <a:spcPts val="0"/>
                        </a:spcAft>
                      </a:pPr>
                      <a:r>
                        <a:rPr lang="en-US" sz="1200">
                          <a:solidFill>
                            <a:schemeClr val="bg1"/>
                          </a:solidFill>
                          <a:effectLst/>
                        </a:rPr>
                        <a:t>88.89%</a:t>
                      </a:r>
                      <a:endParaRPr lang="en-US" sz="1200">
                        <a:solidFill>
                          <a:schemeClr val="bg1"/>
                        </a:solidFill>
                        <a:effectLst/>
                        <a:latin typeface="Calibri"/>
                        <a:ea typeface="Calibri"/>
                        <a:cs typeface="Times New Roman"/>
                      </a:endParaRPr>
                    </a:p>
                  </a:txBody>
                  <a:tcPr marL="60375" marR="60375" marT="0" marB="0" anchor="b"/>
                </a:tc>
                <a:tc>
                  <a:txBody>
                    <a:bodyPr/>
                    <a:lstStyle/>
                    <a:p>
                      <a:pPr marL="0" marR="0" algn="ctr">
                        <a:lnSpc>
                          <a:spcPct val="115000"/>
                        </a:lnSpc>
                        <a:spcBef>
                          <a:spcPts val="0"/>
                        </a:spcBef>
                        <a:spcAft>
                          <a:spcPts val="0"/>
                        </a:spcAft>
                      </a:pPr>
                      <a:r>
                        <a:rPr lang="en-US" sz="1200">
                          <a:solidFill>
                            <a:schemeClr val="bg1"/>
                          </a:solidFill>
                          <a:effectLst/>
                        </a:rPr>
                        <a:t>61.54%</a:t>
                      </a:r>
                      <a:endParaRPr lang="en-US" sz="1200">
                        <a:solidFill>
                          <a:schemeClr val="bg1"/>
                        </a:solidFill>
                        <a:effectLst/>
                        <a:latin typeface="Calibri"/>
                        <a:ea typeface="Calibri"/>
                        <a:cs typeface="Times New Roman"/>
                      </a:endParaRPr>
                    </a:p>
                  </a:txBody>
                  <a:tcPr marL="60375" marR="60375" marT="0" marB="0" anchor="b"/>
                </a:tc>
                <a:tc>
                  <a:txBody>
                    <a:bodyPr/>
                    <a:lstStyle/>
                    <a:p>
                      <a:pPr marL="0" marR="0" algn="ctr">
                        <a:lnSpc>
                          <a:spcPct val="115000"/>
                        </a:lnSpc>
                        <a:spcBef>
                          <a:spcPts val="0"/>
                        </a:spcBef>
                        <a:spcAft>
                          <a:spcPts val="0"/>
                        </a:spcAft>
                      </a:pPr>
                      <a:r>
                        <a:rPr lang="en-US" sz="1200">
                          <a:solidFill>
                            <a:schemeClr val="bg1"/>
                          </a:solidFill>
                          <a:effectLst/>
                        </a:rPr>
                        <a:t>69.23%</a:t>
                      </a:r>
                      <a:endParaRPr lang="en-US" sz="1200">
                        <a:solidFill>
                          <a:schemeClr val="bg1"/>
                        </a:solidFill>
                        <a:effectLst/>
                        <a:latin typeface="Calibri"/>
                        <a:ea typeface="Calibri"/>
                        <a:cs typeface="Times New Roman"/>
                      </a:endParaRPr>
                    </a:p>
                  </a:txBody>
                  <a:tcPr marL="60375" marR="60375" marT="0" marB="0" anchor="b"/>
                </a:tc>
                <a:tc>
                  <a:txBody>
                    <a:bodyPr/>
                    <a:lstStyle/>
                    <a:p>
                      <a:pPr marL="0" marR="0" algn="ctr">
                        <a:lnSpc>
                          <a:spcPct val="115000"/>
                        </a:lnSpc>
                        <a:spcBef>
                          <a:spcPts val="0"/>
                        </a:spcBef>
                        <a:spcAft>
                          <a:spcPts val="0"/>
                        </a:spcAft>
                      </a:pPr>
                      <a:r>
                        <a:rPr lang="en-US" sz="1200">
                          <a:solidFill>
                            <a:schemeClr val="bg1"/>
                          </a:solidFill>
                          <a:effectLst/>
                        </a:rPr>
                        <a:t>54.55%</a:t>
                      </a:r>
                      <a:endParaRPr lang="en-US" sz="1200">
                        <a:solidFill>
                          <a:schemeClr val="bg1"/>
                        </a:solidFill>
                        <a:effectLst/>
                        <a:latin typeface="Calibri"/>
                        <a:ea typeface="Calibri"/>
                        <a:cs typeface="Times New Roman"/>
                      </a:endParaRPr>
                    </a:p>
                  </a:txBody>
                  <a:tcPr marL="60375" marR="60375" marT="0" marB="0" anchor="b"/>
                </a:tc>
              </a:tr>
              <a:tr h="695988">
                <a:tc>
                  <a:txBody>
                    <a:bodyPr/>
                    <a:lstStyle/>
                    <a:p>
                      <a:pPr marL="228600" marR="0" indent="-228600">
                        <a:lnSpc>
                          <a:spcPct val="115000"/>
                        </a:lnSpc>
                        <a:spcBef>
                          <a:spcPts val="0"/>
                        </a:spcBef>
                        <a:spcAft>
                          <a:spcPts val="0"/>
                        </a:spcAft>
                      </a:pPr>
                      <a:r>
                        <a:rPr lang="en-US" sz="1200" dirty="0">
                          <a:solidFill>
                            <a:schemeClr val="bg1"/>
                          </a:solidFill>
                          <a:effectLst/>
                        </a:rPr>
                        <a:t>Staff uses clear oral communication techniques (e.g. use plain, everyday language, limit to 3-5 main points, avoid medical jargon, define necessary medical terminology, etc.)</a:t>
                      </a:r>
                      <a:endParaRPr lang="en-US" sz="1200" dirty="0">
                        <a:solidFill>
                          <a:schemeClr val="bg1"/>
                        </a:solidFill>
                        <a:effectLst/>
                        <a:latin typeface="Calibri"/>
                        <a:ea typeface="Calibri"/>
                        <a:cs typeface="Times New Roman"/>
                      </a:endParaRPr>
                    </a:p>
                  </a:txBody>
                  <a:tcPr marL="60375" marR="60375" marT="0" marB="0" anchor="b"/>
                </a:tc>
                <a:tc>
                  <a:txBody>
                    <a:bodyPr/>
                    <a:lstStyle/>
                    <a:p>
                      <a:pPr marL="0" marR="0" algn="r">
                        <a:lnSpc>
                          <a:spcPct val="115000"/>
                        </a:lnSpc>
                        <a:spcBef>
                          <a:spcPts val="0"/>
                        </a:spcBef>
                        <a:spcAft>
                          <a:spcPts val="0"/>
                        </a:spcAft>
                      </a:pPr>
                      <a:r>
                        <a:rPr lang="en-US" sz="1200">
                          <a:solidFill>
                            <a:schemeClr val="bg1"/>
                          </a:solidFill>
                          <a:effectLst/>
                        </a:rPr>
                        <a:t>65.71%</a:t>
                      </a:r>
                      <a:endParaRPr lang="en-US" sz="1200">
                        <a:solidFill>
                          <a:schemeClr val="bg1"/>
                        </a:solidFill>
                        <a:effectLst/>
                        <a:latin typeface="Calibri"/>
                        <a:ea typeface="Calibri"/>
                        <a:cs typeface="Times New Roman"/>
                      </a:endParaRPr>
                    </a:p>
                  </a:txBody>
                  <a:tcPr marL="60375" marR="60375" marT="0" marB="0" anchor="b"/>
                </a:tc>
                <a:tc>
                  <a:txBody>
                    <a:bodyPr/>
                    <a:lstStyle/>
                    <a:p>
                      <a:pPr marL="0" marR="0" algn="ctr">
                        <a:lnSpc>
                          <a:spcPct val="115000"/>
                        </a:lnSpc>
                        <a:spcBef>
                          <a:spcPts val="0"/>
                        </a:spcBef>
                        <a:spcAft>
                          <a:spcPts val="0"/>
                        </a:spcAft>
                      </a:pPr>
                      <a:r>
                        <a:rPr lang="en-US" sz="1200">
                          <a:solidFill>
                            <a:schemeClr val="bg1"/>
                          </a:solidFill>
                          <a:effectLst/>
                        </a:rPr>
                        <a:t>83.33%</a:t>
                      </a:r>
                      <a:endParaRPr lang="en-US" sz="1200">
                        <a:solidFill>
                          <a:schemeClr val="bg1"/>
                        </a:solidFill>
                        <a:effectLst/>
                        <a:latin typeface="Calibri"/>
                        <a:ea typeface="Calibri"/>
                        <a:cs typeface="Times New Roman"/>
                      </a:endParaRPr>
                    </a:p>
                  </a:txBody>
                  <a:tcPr marL="60375" marR="60375" marT="0" marB="0" anchor="b"/>
                </a:tc>
                <a:tc>
                  <a:txBody>
                    <a:bodyPr/>
                    <a:lstStyle/>
                    <a:p>
                      <a:pPr marL="0" marR="0" algn="ctr">
                        <a:lnSpc>
                          <a:spcPct val="115000"/>
                        </a:lnSpc>
                        <a:spcBef>
                          <a:spcPts val="0"/>
                        </a:spcBef>
                        <a:spcAft>
                          <a:spcPts val="0"/>
                        </a:spcAft>
                      </a:pPr>
                      <a:r>
                        <a:rPr lang="en-US" sz="1200">
                          <a:solidFill>
                            <a:schemeClr val="bg1"/>
                          </a:solidFill>
                          <a:effectLst/>
                        </a:rPr>
                        <a:t>53.85%</a:t>
                      </a:r>
                      <a:endParaRPr lang="en-US" sz="1200">
                        <a:solidFill>
                          <a:schemeClr val="bg1"/>
                        </a:solidFill>
                        <a:effectLst/>
                        <a:latin typeface="Calibri"/>
                        <a:ea typeface="Calibri"/>
                        <a:cs typeface="Times New Roman"/>
                      </a:endParaRPr>
                    </a:p>
                  </a:txBody>
                  <a:tcPr marL="60375" marR="60375" marT="0" marB="0" anchor="b"/>
                </a:tc>
                <a:tc>
                  <a:txBody>
                    <a:bodyPr/>
                    <a:lstStyle/>
                    <a:p>
                      <a:pPr marL="0" marR="0" algn="ctr">
                        <a:lnSpc>
                          <a:spcPct val="115000"/>
                        </a:lnSpc>
                        <a:spcBef>
                          <a:spcPts val="0"/>
                        </a:spcBef>
                        <a:spcAft>
                          <a:spcPts val="0"/>
                        </a:spcAft>
                      </a:pPr>
                      <a:r>
                        <a:rPr lang="en-US" sz="1200">
                          <a:solidFill>
                            <a:schemeClr val="bg1"/>
                          </a:solidFill>
                          <a:effectLst/>
                        </a:rPr>
                        <a:t>38.46%</a:t>
                      </a:r>
                      <a:endParaRPr lang="en-US" sz="1200">
                        <a:solidFill>
                          <a:schemeClr val="bg1"/>
                        </a:solidFill>
                        <a:effectLst/>
                        <a:latin typeface="Calibri"/>
                        <a:ea typeface="Calibri"/>
                        <a:cs typeface="Times New Roman"/>
                      </a:endParaRPr>
                    </a:p>
                  </a:txBody>
                  <a:tcPr marL="60375" marR="60375" marT="0" marB="0" anchor="b"/>
                </a:tc>
                <a:tc>
                  <a:txBody>
                    <a:bodyPr/>
                    <a:lstStyle/>
                    <a:p>
                      <a:pPr marL="0" marR="0" algn="ctr">
                        <a:lnSpc>
                          <a:spcPct val="115000"/>
                        </a:lnSpc>
                        <a:spcBef>
                          <a:spcPts val="0"/>
                        </a:spcBef>
                        <a:spcAft>
                          <a:spcPts val="0"/>
                        </a:spcAft>
                      </a:pPr>
                      <a:r>
                        <a:rPr lang="en-US" sz="1200">
                          <a:solidFill>
                            <a:schemeClr val="bg1"/>
                          </a:solidFill>
                          <a:effectLst/>
                        </a:rPr>
                        <a:t>72.73%</a:t>
                      </a:r>
                      <a:endParaRPr lang="en-US" sz="1200">
                        <a:solidFill>
                          <a:schemeClr val="bg1"/>
                        </a:solidFill>
                        <a:effectLst/>
                        <a:latin typeface="Calibri"/>
                        <a:ea typeface="Calibri"/>
                        <a:cs typeface="Times New Roman"/>
                      </a:endParaRPr>
                    </a:p>
                  </a:txBody>
                  <a:tcPr marL="60375" marR="60375" marT="0" marB="0" anchor="b"/>
                </a:tc>
              </a:tr>
              <a:tr h="880467">
                <a:tc>
                  <a:txBody>
                    <a:bodyPr/>
                    <a:lstStyle/>
                    <a:p>
                      <a:pPr marL="228600" marR="0" indent="-228600">
                        <a:lnSpc>
                          <a:spcPct val="115000"/>
                        </a:lnSpc>
                        <a:spcBef>
                          <a:spcPts val="0"/>
                        </a:spcBef>
                        <a:spcAft>
                          <a:spcPts val="0"/>
                        </a:spcAft>
                      </a:pPr>
                      <a:r>
                        <a:rPr lang="en-US" sz="1200" dirty="0">
                          <a:solidFill>
                            <a:schemeClr val="bg1"/>
                          </a:solidFill>
                          <a:effectLst/>
                        </a:rPr>
                        <a:t>Staff assesses patient's/caregivers non-medical barriers and takes initiative to address them and provide appropriate referrals or extra support (i.e. adult literacy, stop smoking, weight loss, etc.). Staff confirms (by mail or phone) patient/ caregiver follow-through.</a:t>
                      </a:r>
                      <a:endParaRPr lang="en-US" sz="1200" dirty="0">
                        <a:solidFill>
                          <a:schemeClr val="bg1"/>
                        </a:solidFill>
                        <a:effectLst/>
                        <a:latin typeface="Calibri"/>
                        <a:ea typeface="Calibri"/>
                        <a:cs typeface="Times New Roman"/>
                      </a:endParaRPr>
                    </a:p>
                  </a:txBody>
                  <a:tcPr marL="60375" marR="60375" marT="0" marB="0" anchor="b"/>
                </a:tc>
                <a:tc>
                  <a:txBody>
                    <a:bodyPr/>
                    <a:lstStyle/>
                    <a:p>
                      <a:pPr marL="0" marR="0" algn="r">
                        <a:lnSpc>
                          <a:spcPct val="115000"/>
                        </a:lnSpc>
                        <a:spcBef>
                          <a:spcPts val="0"/>
                        </a:spcBef>
                        <a:spcAft>
                          <a:spcPts val="0"/>
                        </a:spcAft>
                      </a:pPr>
                      <a:r>
                        <a:rPr lang="en-US" sz="1200">
                          <a:solidFill>
                            <a:schemeClr val="bg1"/>
                          </a:solidFill>
                          <a:effectLst/>
                        </a:rPr>
                        <a:t>62.86%</a:t>
                      </a:r>
                      <a:endParaRPr lang="en-US" sz="1200">
                        <a:solidFill>
                          <a:schemeClr val="bg1"/>
                        </a:solidFill>
                        <a:effectLst/>
                        <a:latin typeface="Calibri"/>
                        <a:ea typeface="Calibri"/>
                        <a:cs typeface="Times New Roman"/>
                      </a:endParaRPr>
                    </a:p>
                  </a:txBody>
                  <a:tcPr marL="60375" marR="60375" marT="0" marB="0" anchor="b"/>
                </a:tc>
                <a:tc>
                  <a:txBody>
                    <a:bodyPr/>
                    <a:lstStyle/>
                    <a:p>
                      <a:pPr marL="0" marR="0" algn="ctr">
                        <a:lnSpc>
                          <a:spcPct val="115000"/>
                        </a:lnSpc>
                        <a:spcBef>
                          <a:spcPts val="0"/>
                        </a:spcBef>
                        <a:spcAft>
                          <a:spcPts val="0"/>
                        </a:spcAft>
                      </a:pPr>
                      <a:r>
                        <a:rPr lang="en-US" sz="1200">
                          <a:solidFill>
                            <a:schemeClr val="bg1"/>
                          </a:solidFill>
                          <a:effectLst/>
                        </a:rPr>
                        <a:t>72.22%</a:t>
                      </a:r>
                      <a:endParaRPr lang="en-US" sz="1200">
                        <a:solidFill>
                          <a:schemeClr val="bg1"/>
                        </a:solidFill>
                        <a:effectLst/>
                        <a:latin typeface="Calibri"/>
                        <a:ea typeface="Calibri"/>
                        <a:cs typeface="Times New Roman"/>
                      </a:endParaRPr>
                    </a:p>
                  </a:txBody>
                  <a:tcPr marL="60375" marR="60375" marT="0" marB="0" anchor="b"/>
                </a:tc>
                <a:tc>
                  <a:txBody>
                    <a:bodyPr/>
                    <a:lstStyle/>
                    <a:p>
                      <a:pPr marL="0" marR="0" algn="ctr">
                        <a:lnSpc>
                          <a:spcPct val="115000"/>
                        </a:lnSpc>
                        <a:spcBef>
                          <a:spcPts val="0"/>
                        </a:spcBef>
                        <a:spcAft>
                          <a:spcPts val="0"/>
                        </a:spcAft>
                      </a:pPr>
                      <a:r>
                        <a:rPr lang="en-US" sz="1200">
                          <a:solidFill>
                            <a:schemeClr val="bg1"/>
                          </a:solidFill>
                          <a:effectLst/>
                        </a:rPr>
                        <a:t>46.15%</a:t>
                      </a:r>
                      <a:endParaRPr lang="en-US" sz="1200">
                        <a:solidFill>
                          <a:schemeClr val="bg1"/>
                        </a:solidFill>
                        <a:effectLst/>
                        <a:latin typeface="Calibri"/>
                        <a:ea typeface="Calibri"/>
                        <a:cs typeface="Times New Roman"/>
                      </a:endParaRPr>
                    </a:p>
                  </a:txBody>
                  <a:tcPr marL="60375" marR="60375" marT="0" marB="0" anchor="b"/>
                </a:tc>
                <a:tc>
                  <a:txBody>
                    <a:bodyPr/>
                    <a:lstStyle/>
                    <a:p>
                      <a:pPr marL="0" marR="0" algn="ctr">
                        <a:lnSpc>
                          <a:spcPct val="115000"/>
                        </a:lnSpc>
                        <a:spcBef>
                          <a:spcPts val="0"/>
                        </a:spcBef>
                        <a:spcAft>
                          <a:spcPts val="0"/>
                        </a:spcAft>
                      </a:pPr>
                      <a:r>
                        <a:rPr lang="en-US" sz="1200">
                          <a:solidFill>
                            <a:schemeClr val="bg1"/>
                          </a:solidFill>
                          <a:effectLst/>
                        </a:rPr>
                        <a:t>46.15%</a:t>
                      </a:r>
                      <a:endParaRPr lang="en-US" sz="1200">
                        <a:solidFill>
                          <a:schemeClr val="bg1"/>
                        </a:solidFill>
                        <a:effectLst/>
                        <a:latin typeface="Calibri"/>
                        <a:ea typeface="Calibri"/>
                        <a:cs typeface="Times New Roman"/>
                      </a:endParaRPr>
                    </a:p>
                  </a:txBody>
                  <a:tcPr marL="60375" marR="60375" marT="0" marB="0" anchor="b"/>
                </a:tc>
                <a:tc>
                  <a:txBody>
                    <a:bodyPr/>
                    <a:lstStyle/>
                    <a:p>
                      <a:pPr marL="0" marR="0" algn="ctr">
                        <a:lnSpc>
                          <a:spcPct val="115000"/>
                        </a:lnSpc>
                        <a:spcBef>
                          <a:spcPts val="0"/>
                        </a:spcBef>
                        <a:spcAft>
                          <a:spcPts val="0"/>
                        </a:spcAft>
                      </a:pPr>
                      <a:r>
                        <a:rPr lang="en-US" sz="1200">
                          <a:solidFill>
                            <a:schemeClr val="bg1"/>
                          </a:solidFill>
                          <a:effectLst/>
                        </a:rPr>
                        <a:t>81.82%</a:t>
                      </a:r>
                      <a:endParaRPr lang="en-US" sz="1200">
                        <a:solidFill>
                          <a:schemeClr val="bg1"/>
                        </a:solidFill>
                        <a:effectLst/>
                        <a:latin typeface="Calibri"/>
                        <a:ea typeface="Calibri"/>
                        <a:cs typeface="Times New Roman"/>
                      </a:endParaRPr>
                    </a:p>
                  </a:txBody>
                  <a:tcPr marL="60375" marR="60375" marT="0" marB="0" anchor="b"/>
                </a:tc>
              </a:tr>
              <a:tr h="360572">
                <a:tc>
                  <a:txBody>
                    <a:bodyPr/>
                    <a:lstStyle/>
                    <a:p>
                      <a:pPr marL="228600" marR="0" indent="-228600">
                        <a:lnSpc>
                          <a:spcPct val="115000"/>
                        </a:lnSpc>
                        <a:spcBef>
                          <a:spcPts val="0"/>
                        </a:spcBef>
                        <a:spcAft>
                          <a:spcPts val="0"/>
                        </a:spcAft>
                      </a:pPr>
                      <a:r>
                        <a:rPr lang="en-US" sz="1200" dirty="0">
                          <a:solidFill>
                            <a:schemeClr val="bg1"/>
                          </a:solidFill>
                          <a:effectLst/>
                        </a:rPr>
                        <a:t>Staff members who have patient/caregiver contact can identify behaviors that may indicate literacy problems. </a:t>
                      </a:r>
                      <a:endParaRPr lang="en-US" sz="1200" dirty="0">
                        <a:solidFill>
                          <a:schemeClr val="bg1"/>
                        </a:solidFill>
                        <a:effectLst/>
                        <a:latin typeface="Calibri"/>
                        <a:ea typeface="Calibri"/>
                        <a:cs typeface="Times New Roman"/>
                      </a:endParaRPr>
                    </a:p>
                  </a:txBody>
                  <a:tcPr marL="60375" marR="60375" marT="0" marB="0" anchor="b"/>
                </a:tc>
                <a:tc>
                  <a:txBody>
                    <a:bodyPr/>
                    <a:lstStyle/>
                    <a:p>
                      <a:pPr marL="0" marR="0" algn="r">
                        <a:lnSpc>
                          <a:spcPct val="115000"/>
                        </a:lnSpc>
                        <a:spcBef>
                          <a:spcPts val="0"/>
                        </a:spcBef>
                        <a:spcAft>
                          <a:spcPts val="0"/>
                        </a:spcAft>
                      </a:pPr>
                      <a:r>
                        <a:rPr lang="en-US" sz="1200">
                          <a:solidFill>
                            <a:schemeClr val="bg1"/>
                          </a:solidFill>
                          <a:effectLst/>
                        </a:rPr>
                        <a:t>60.00%</a:t>
                      </a:r>
                      <a:endParaRPr lang="en-US" sz="1200">
                        <a:solidFill>
                          <a:schemeClr val="bg1"/>
                        </a:solidFill>
                        <a:effectLst/>
                        <a:latin typeface="Calibri"/>
                        <a:ea typeface="Calibri"/>
                        <a:cs typeface="Times New Roman"/>
                      </a:endParaRPr>
                    </a:p>
                  </a:txBody>
                  <a:tcPr marL="60375" marR="60375" marT="0" marB="0" anchor="b"/>
                </a:tc>
                <a:tc>
                  <a:txBody>
                    <a:bodyPr/>
                    <a:lstStyle/>
                    <a:p>
                      <a:pPr marL="0" marR="0" algn="ctr">
                        <a:lnSpc>
                          <a:spcPct val="115000"/>
                        </a:lnSpc>
                        <a:spcBef>
                          <a:spcPts val="0"/>
                        </a:spcBef>
                        <a:spcAft>
                          <a:spcPts val="0"/>
                        </a:spcAft>
                      </a:pPr>
                      <a:r>
                        <a:rPr lang="en-US" sz="1200">
                          <a:solidFill>
                            <a:schemeClr val="bg1"/>
                          </a:solidFill>
                          <a:effectLst/>
                        </a:rPr>
                        <a:t>50.00%</a:t>
                      </a:r>
                      <a:endParaRPr lang="en-US" sz="1200">
                        <a:solidFill>
                          <a:schemeClr val="bg1"/>
                        </a:solidFill>
                        <a:effectLst/>
                        <a:latin typeface="Calibri"/>
                        <a:ea typeface="Calibri"/>
                        <a:cs typeface="Times New Roman"/>
                      </a:endParaRPr>
                    </a:p>
                  </a:txBody>
                  <a:tcPr marL="60375" marR="60375" marT="0" marB="0" anchor="b"/>
                </a:tc>
                <a:tc>
                  <a:txBody>
                    <a:bodyPr/>
                    <a:lstStyle/>
                    <a:p>
                      <a:pPr marL="0" marR="0" algn="ctr">
                        <a:lnSpc>
                          <a:spcPct val="115000"/>
                        </a:lnSpc>
                        <a:spcBef>
                          <a:spcPts val="0"/>
                        </a:spcBef>
                        <a:spcAft>
                          <a:spcPts val="0"/>
                        </a:spcAft>
                      </a:pPr>
                      <a:r>
                        <a:rPr lang="en-US" sz="1200">
                          <a:solidFill>
                            <a:schemeClr val="bg1"/>
                          </a:solidFill>
                          <a:effectLst/>
                        </a:rPr>
                        <a:t>61.54%</a:t>
                      </a:r>
                      <a:endParaRPr lang="en-US" sz="1200">
                        <a:solidFill>
                          <a:schemeClr val="bg1"/>
                        </a:solidFill>
                        <a:effectLst/>
                        <a:latin typeface="Calibri"/>
                        <a:ea typeface="Calibri"/>
                        <a:cs typeface="Times New Roman"/>
                      </a:endParaRPr>
                    </a:p>
                  </a:txBody>
                  <a:tcPr marL="60375" marR="60375" marT="0" marB="0" anchor="b"/>
                </a:tc>
                <a:tc>
                  <a:txBody>
                    <a:bodyPr/>
                    <a:lstStyle/>
                    <a:p>
                      <a:pPr marL="0" marR="0" algn="ctr">
                        <a:lnSpc>
                          <a:spcPct val="115000"/>
                        </a:lnSpc>
                        <a:spcBef>
                          <a:spcPts val="0"/>
                        </a:spcBef>
                        <a:spcAft>
                          <a:spcPts val="0"/>
                        </a:spcAft>
                      </a:pPr>
                      <a:r>
                        <a:rPr lang="en-US" sz="1200">
                          <a:solidFill>
                            <a:schemeClr val="bg1"/>
                          </a:solidFill>
                          <a:effectLst/>
                        </a:rPr>
                        <a:t>69.23%</a:t>
                      </a:r>
                      <a:endParaRPr lang="en-US" sz="1200">
                        <a:solidFill>
                          <a:schemeClr val="bg1"/>
                        </a:solidFill>
                        <a:effectLst/>
                        <a:latin typeface="Calibri"/>
                        <a:ea typeface="Calibri"/>
                        <a:cs typeface="Times New Roman"/>
                      </a:endParaRPr>
                    </a:p>
                  </a:txBody>
                  <a:tcPr marL="60375" marR="60375" marT="0" marB="0" anchor="b"/>
                </a:tc>
                <a:tc>
                  <a:txBody>
                    <a:bodyPr/>
                    <a:lstStyle/>
                    <a:p>
                      <a:pPr marL="0" marR="0" algn="ctr">
                        <a:lnSpc>
                          <a:spcPct val="115000"/>
                        </a:lnSpc>
                        <a:spcBef>
                          <a:spcPts val="0"/>
                        </a:spcBef>
                        <a:spcAft>
                          <a:spcPts val="0"/>
                        </a:spcAft>
                      </a:pPr>
                      <a:r>
                        <a:rPr lang="en-US" sz="1200">
                          <a:solidFill>
                            <a:schemeClr val="bg1"/>
                          </a:solidFill>
                          <a:effectLst/>
                        </a:rPr>
                        <a:t>63.64%</a:t>
                      </a:r>
                      <a:endParaRPr lang="en-US" sz="1200">
                        <a:solidFill>
                          <a:schemeClr val="bg1"/>
                        </a:solidFill>
                        <a:effectLst/>
                        <a:latin typeface="Calibri"/>
                        <a:ea typeface="Calibri"/>
                        <a:cs typeface="Times New Roman"/>
                      </a:endParaRPr>
                    </a:p>
                  </a:txBody>
                  <a:tcPr marL="60375" marR="60375" marT="0" marB="0" anchor="b"/>
                </a:tc>
              </a:tr>
              <a:tr h="509162">
                <a:tc>
                  <a:txBody>
                    <a:bodyPr/>
                    <a:lstStyle/>
                    <a:p>
                      <a:pPr marL="228600" marR="0" indent="-228600">
                        <a:lnSpc>
                          <a:spcPct val="115000"/>
                        </a:lnSpc>
                        <a:spcBef>
                          <a:spcPts val="0"/>
                        </a:spcBef>
                        <a:spcAft>
                          <a:spcPts val="0"/>
                        </a:spcAft>
                      </a:pPr>
                      <a:r>
                        <a:rPr lang="en-US" sz="1200" dirty="0">
                          <a:solidFill>
                            <a:schemeClr val="bg1"/>
                          </a:solidFill>
                          <a:effectLst/>
                        </a:rPr>
                        <a:t>Staff encourages patients/caregivers to ask questions using open-ended questions such as: "What questions do you have?" instead of "Do you have any questions?"</a:t>
                      </a:r>
                      <a:endParaRPr lang="en-US" sz="1200" dirty="0">
                        <a:solidFill>
                          <a:schemeClr val="bg1"/>
                        </a:solidFill>
                        <a:effectLst/>
                        <a:latin typeface="Calibri"/>
                        <a:ea typeface="Calibri"/>
                        <a:cs typeface="Times New Roman"/>
                      </a:endParaRPr>
                    </a:p>
                  </a:txBody>
                  <a:tcPr marL="60375" marR="60375" marT="0" marB="0" anchor="b"/>
                </a:tc>
                <a:tc>
                  <a:txBody>
                    <a:bodyPr/>
                    <a:lstStyle/>
                    <a:p>
                      <a:pPr marL="0" marR="0" algn="r">
                        <a:lnSpc>
                          <a:spcPct val="115000"/>
                        </a:lnSpc>
                        <a:spcBef>
                          <a:spcPts val="0"/>
                        </a:spcBef>
                        <a:spcAft>
                          <a:spcPts val="0"/>
                        </a:spcAft>
                      </a:pPr>
                      <a:r>
                        <a:rPr lang="en-US" sz="1200">
                          <a:solidFill>
                            <a:schemeClr val="bg1"/>
                          </a:solidFill>
                          <a:effectLst/>
                        </a:rPr>
                        <a:t>58.57%</a:t>
                      </a:r>
                      <a:endParaRPr lang="en-US" sz="1200">
                        <a:solidFill>
                          <a:schemeClr val="bg1"/>
                        </a:solidFill>
                        <a:effectLst/>
                        <a:latin typeface="Calibri"/>
                        <a:ea typeface="Calibri"/>
                        <a:cs typeface="Times New Roman"/>
                      </a:endParaRPr>
                    </a:p>
                  </a:txBody>
                  <a:tcPr marL="60375" marR="60375" marT="0" marB="0" anchor="b"/>
                </a:tc>
                <a:tc>
                  <a:txBody>
                    <a:bodyPr/>
                    <a:lstStyle/>
                    <a:p>
                      <a:pPr marL="0" marR="0" algn="ctr">
                        <a:lnSpc>
                          <a:spcPct val="115000"/>
                        </a:lnSpc>
                        <a:spcBef>
                          <a:spcPts val="0"/>
                        </a:spcBef>
                        <a:spcAft>
                          <a:spcPts val="0"/>
                        </a:spcAft>
                      </a:pPr>
                      <a:r>
                        <a:rPr lang="en-US" sz="1200">
                          <a:solidFill>
                            <a:schemeClr val="bg1"/>
                          </a:solidFill>
                          <a:effectLst/>
                        </a:rPr>
                        <a:t>66.67%</a:t>
                      </a:r>
                      <a:endParaRPr lang="en-US" sz="1200">
                        <a:solidFill>
                          <a:schemeClr val="bg1"/>
                        </a:solidFill>
                        <a:effectLst/>
                        <a:latin typeface="Calibri"/>
                        <a:ea typeface="Calibri"/>
                        <a:cs typeface="Times New Roman"/>
                      </a:endParaRPr>
                    </a:p>
                  </a:txBody>
                  <a:tcPr marL="60375" marR="60375" marT="0" marB="0" anchor="b"/>
                </a:tc>
                <a:tc>
                  <a:txBody>
                    <a:bodyPr/>
                    <a:lstStyle/>
                    <a:p>
                      <a:pPr marL="0" marR="0" algn="ctr">
                        <a:lnSpc>
                          <a:spcPct val="115000"/>
                        </a:lnSpc>
                        <a:spcBef>
                          <a:spcPts val="0"/>
                        </a:spcBef>
                        <a:spcAft>
                          <a:spcPts val="0"/>
                        </a:spcAft>
                      </a:pPr>
                      <a:r>
                        <a:rPr lang="en-US" sz="1200">
                          <a:solidFill>
                            <a:schemeClr val="bg1"/>
                          </a:solidFill>
                          <a:effectLst/>
                        </a:rPr>
                        <a:t>46.15%</a:t>
                      </a:r>
                      <a:endParaRPr lang="en-US" sz="1200">
                        <a:solidFill>
                          <a:schemeClr val="bg1"/>
                        </a:solidFill>
                        <a:effectLst/>
                        <a:latin typeface="Calibri"/>
                        <a:ea typeface="Calibri"/>
                        <a:cs typeface="Times New Roman"/>
                      </a:endParaRPr>
                    </a:p>
                  </a:txBody>
                  <a:tcPr marL="60375" marR="60375" marT="0" marB="0" anchor="b"/>
                </a:tc>
                <a:tc>
                  <a:txBody>
                    <a:bodyPr/>
                    <a:lstStyle/>
                    <a:p>
                      <a:pPr marL="0" marR="0" algn="ctr">
                        <a:lnSpc>
                          <a:spcPct val="115000"/>
                        </a:lnSpc>
                        <a:spcBef>
                          <a:spcPts val="0"/>
                        </a:spcBef>
                        <a:spcAft>
                          <a:spcPts val="0"/>
                        </a:spcAft>
                      </a:pPr>
                      <a:r>
                        <a:rPr lang="en-US" sz="1200">
                          <a:solidFill>
                            <a:schemeClr val="bg1"/>
                          </a:solidFill>
                          <a:effectLst/>
                        </a:rPr>
                        <a:t>61.54%</a:t>
                      </a:r>
                      <a:endParaRPr lang="en-US" sz="1200">
                        <a:solidFill>
                          <a:schemeClr val="bg1"/>
                        </a:solidFill>
                        <a:effectLst/>
                        <a:latin typeface="Calibri"/>
                        <a:ea typeface="Calibri"/>
                        <a:cs typeface="Times New Roman"/>
                      </a:endParaRPr>
                    </a:p>
                  </a:txBody>
                  <a:tcPr marL="60375" marR="60375" marT="0" marB="0" anchor="b"/>
                </a:tc>
                <a:tc>
                  <a:txBody>
                    <a:bodyPr/>
                    <a:lstStyle/>
                    <a:p>
                      <a:pPr marL="0" marR="0" algn="ctr">
                        <a:lnSpc>
                          <a:spcPct val="115000"/>
                        </a:lnSpc>
                        <a:spcBef>
                          <a:spcPts val="0"/>
                        </a:spcBef>
                        <a:spcAft>
                          <a:spcPts val="0"/>
                        </a:spcAft>
                      </a:pPr>
                      <a:r>
                        <a:rPr lang="en-US" sz="1200">
                          <a:solidFill>
                            <a:schemeClr val="bg1"/>
                          </a:solidFill>
                          <a:effectLst/>
                        </a:rPr>
                        <a:t>63.64%</a:t>
                      </a:r>
                      <a:endParaRPr lang="en-US" sz="1200">
                        <a:solidFill>
                          <a:schemeClr val="bg1"/>
                        </a:solidFill>
                        <a:effectLst/>
                        <a:latin typeface="Calibri"/>
                        <a:ea typeface="Calibri"/>
                        <a:cs typeface="Times New Roman"/>
                      </a:endParaRPr>
                    </a:p>
                  </a:txBody>
                  <a:tcPr marL="60375" marR="60375" marT="0" marB="0" anchor="b"/>
                </a:tc>
              </a:tr>
              <a:tr h="352187">
                <a:tc>
                  <a:txBody>
                    <a:bodyPr/>
                    <a:lstStyle/>
                    <a:p>
                      <a:pPr marL="228600" marR="0" indent="-228600">
                        <a:lnSpc>
                          <a:spcPct val="115000"/>
                        </a:lnSpc>
                        <a:spcBef>
                          <a:spcPts val="0"/>
                        </a:spcBef>
                        <a:spcAft>
                          <a:spcPts val="0"/>
                        </a:spcAft>
                      </a:pPr>
                      <a:r>
                        <a:rPr lang="en-US" sz="1200" dirty="0">
                          <a:solidFill>
                            <a:schemeClr val="bg1"/>
                          </a:solidFill>
                          <a:effectLst/>
                        </a:rPr>
                        <a:t>Clinicians and staff have clear roles and responsibilities about teaching patients self-management skills.</a:t>
                      </a:r>
                      <a:endParaRPr lang="en-US" sz="1200" dirty="0">
                        <a:solidFill>
                          <a:schemeClr val="bg1"/>
                        </a:solidFill>
                        <a:effectLst/>
                        <a:latin typeface="Calibri"/>
                        <a:ea typeface="Calibri"/>
                        <a:cs typeface="Times New Roman"/>
                      </a:endParaRPr>
                    </a:p>
                  </a:txBody>
                  <a:tcPr marL="60375" marR="60375" marT="0" marB="0" anchor="b"/>
                </a:tc>
                <a:tc>
                  <a:txBody>
                    <a:bodyPr/>
                    <a:lstStyle/>
                    <a:p>
                      <a:pPr marL="0" marR="0" algn="r">
                        <a:lnSpc>
                          <a:spcPct val="115000"/>
                        </a:lnSpc>
                        <a:spcBef>
                          <a:spcPts val="0"/>
                        </a:spcBef>
                        <a:spcAft>
                          <a:spcPts val="0"/>
                        </a:spcAft>
                      </a:pPr>
                      <a:r>
                        <a:rPr lang="en-US" sz="1200">
                          <a:solidFill>
                            <a:schemeClr val="bg1"/>
                          </a:solidFill>
                          <a:effectLst/>
                        </a:rPr>
                        <a:t>58.57%</a:t>
                      </a:r>
                      <a:endParaRPr lang="en-US" sz="1200">
                        <a:solidFill>
                          <a:schemeClr val="bg1"/>
                        </a:solidFill>
                        <a:effectLst/>
                        <a:latin typeface="Calibri"/>
                        <a:ea typeface="Calibri"/>
                        <a:cs typeface="Times New Roman"/>
                      </a:endParaRPr>
                    </a:p>
                  </a:txBody>
                  <a:tcPr marL="60375" marR="60375" marT="0" marB="0" anchor="b"/>
                </a:tc>
                <a:tc>
                  <a:txBody>
                    <a:bodyPr/>
                    <a:lstStyle/>
                    <a:p>
                      <a:pPr marL="0" marR="0" algn="ctr">
                        <a:lnSpc>
                          <a:spcPct val="115000"/>
                        </a:lnSpc>
                        <a:spcBef>
                          <a:spcPts val="0"/>
                        </a:spcBef>
                        <a:spcAft>
                          <a:spcPts val="0"/>
                        </a:spcAft>
                      </a:pPr>
                      <a:r>
                        <a:rPr lang="en-US" sz="1200">
                          <a:solidFill>
                            <a:schemeClr val="bg1"/>
                          </a:solidFill>
                          <a:effectLst/>
                        </a:rPr>
                        <a:t>61.11%</a:t>
                      </a:r>
                      <a:endParaRPr lang="en-US" sz="1200">
                        <a:solidFill>
                          <a:schemeClr val="bg1"/>
                        </a:solidFill>
                        <a:effectLst/>
                        <a:latin typeface="Calibri"/>
                        <a:ea typeface="Calibri"/>
                        <a:cs typeface="Times New Roman"/>
                      </a:endParaRPr>
                    </a:p>
                  </a:txBody>
                  <a:tcPr marL="60375" marR="60375" marT="0" marB="0" anchor="b"/>
                </a:tc>
                <a:tc>
                  <a:txBody>
                    <a:bodyPr/>
                    <a:lstStyle/>
                    <a:p>
                      <a:pPr marL="0" marR="0" algn="ctr">
                        <a:lnSpc>
                          <a:spcPct val="115000"/>
                        </a:lnSpc>
                        <a:spcBef>
                          <a:spcPts val="0"/>
                        </a:spcBef>
                        <a:spcAft>
                          <a:spcPts val="0"/>
                        </a:spcAft>
                      </a:pPr>
                      <a:r>
                        <a:rPr lang="en-US" sz="1200">
                          <a:solidFill>
                            <a:schemeClr val="bg1"/>
                          </a:solidFill>
                          <a:effectLst/>
                        </a:rPr>
                        <a:t>30.77%</a:t>
                      </a:r>
                      <a:endParaRPr lang="en-US" sz="1200">
                        <a:solidFill>
                          <a:schemeClr val="bg1"/>
                        </a:solidFill>
                        <a:effectLst/>
                        <a:latin typeface="Calibri"/>
                        <a:ea typeface="Calibri"/>
                        <a:cs typeface="Times New Roman"/>
                      </a:endParaRPr>
                    </a:p>
                  </a:txBody>
                  <a:tcPr marL="60375" marR="60375" marT="0" marB="0" anchor="b"/>
                </a:tc>
                <a:tc>
                  <a:txBody>
                    <a:bodyPr/>
                    <a:lstStyle/>
                    <a:p>
                      <a:pPr marL="0" marR="0" algn="ctr">
                        <a:lnSpc>
                          <a:spcPct val="115000"/>
                        </a:lnSpc>
                        <a:spcBef>
                          <a:spcPts val="0"/>
                        </a:spcBef>
                        <a:spcAft>
                          <a:spcPts val="0"/>
                        </a:spcAft>
                      </a:pPr>
                      <a:r>
                        <a:rPr lang="en-US" sz="1200">
                          <a:solidFill>
                            <a:schemeClr val="bg1"/>
                          </a:solidFill>
                          <a:effectLst/>
                        </a:rPr>
                        <a:t>53.85%</a:t>
                      </a:r>
                      <a:endParaRPr lang="en-US" sz="1200">
                        <a:solidFill>
                          <a:schemeClr val="bg1"/>
                        </a:solidFill>
                        <a:effectLst/>
                        <a:latin typeface="Calibri"/>
                        <a:ea typeface="Calibri"/>
                        <a:cs typeface="Times New Roman"/>
                      </a:endParaRPr>
                    </a:p>
                  </a:txBody>
                  <a:tcPr marL="60375" marR="60375" marT="0" marB="0" anchor="b"/>
                </a:tc>
                <a:tc>
                  <a:txBody>
                    <a:bodyPr/>
                    <a:lstStyle/>
                    <a:p>
                      <a:pPr marL="0" marR="0" algn="ctr">
                        <a:lnSpc>
                          <a:spcPct val="115000"/>
                        </a:lnSpc>
                        <a:spcBef>
                          <a:spcPts val="0"/>
                        </a:spcBef>
                        <a:spcAft>
                          <a:spcPts val="0"/>
                        </a:spcAft>
                      </a:pPr>
                      <a:r>
                        <a:rPr lang="en-US" sz="1200" dirty="0">
                          <a:solidFill>
                            <a:schemeClr val="bg1"/>
                          </a:solidFill>
                          <a:effectLst/>
                        </a:rPr>
                        <a:t>63.64%</a:t>
                      </a:r>
                      <a:endParaRPr lang="en-US" sz="1200" dirty="0">
                        <a:solidFill>
                          <a:schemeClr val="bg1"/>
                        </a:solidFill>
                        <a:effectLst/>
                        <a:latin typeface="Calibri"/>
                        <a:ea typeface="Calibri"/>
                        <a:cs typeface="Times New Roman"/>
                      </a:endParaRPr>
                    </a:p>
                  </a:txBody>
                  <a:tcPr marL="60375" marR="60375" marT="0" marB="0" anchor="b"/>
                </a:tc>
              </a:tr>
            </a:tbl>
          </a:graphicData>
        </a:graphic>
      </p:graphicFrame>
    </p:spTree>
    <p:extLst>
      <p:ext uri="{BB962C8B-B14F-4D97-AF65-F5344CB8AC3E}">
        <p14:creationId xmlns:p14="http://schemas.microsoft.com/office/powerpoint/2010/main" val="302688223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Patient/Caregiver Assessment - Methods</a:t>
            </a:r>
            <a:endParaRPr lang="en-US" dirty="0"/>
          </a:p>
        </p:txBody>
      </p:sp>
      <p:sp>
        <p:nvSpPr>
          <p:cNvPr id="3" name="Content Placeholder 2"/>
          <p:cNvSpPr>
            <a:spLocks noGrp="1"/>
          </p:cNvSpPr>
          <p:nvPr>
            <p:ph idx="1"/>
          </p:nvPr>
        </p:nvSpPr>
        <p:spPr>
          <a:xfrm>
            <a:off x="609600" y="1143000"/>
            <a:ext cx="8229600" cy="4800600"/>
          </a:xfrm>
        </p:spPr>
        <p:txBody>
          <a:bodyPr/>
          <a:lstStyle/>
          <a:p>
            <a:r>
              <a:rPr lang="en-US" sz="2000" dirty="0" smtClean="0"/>
              <a:t>Adapted practice assessment for patients/caregivers</a:t>
            </a:r>
          </a:p>
          <a:p>
            <a:r>
              <a:rPr lang="en-US" sz="2000" dirty="0" smtClean="0"/>
              <a:t>Defined </a:t>
            </a:r>
            <a:r>
              <a:rPr lang="en-US" sz="2000" dirty="0"/>
              <a:t>“staff” </a:t>
            </a:r>
            <a:endParaRPr lang="en-US" sz="2000" dirty="0" smtClean="0"/>
          </a:p>
          <a:p>
            <a:r>
              <a:rPr lang="en-US" sz="2000" dirty="0" smtClean="0"/>
              <a:t>Example:</a:t>
            </a:r>
          </a:p>
          <a:p>
            <a:pPr lvl="1"/>
            <a:r>
              <a:rPr lang="en-US" sz="1800" dirty="0" smtClean="0">
                <a:solidFill>
                  <a:srgbClr val="FFFF00"/>
                </a:solidFill>
              </a:rPr>
              <a:t>Practice question</a:t>
            </a:r>
            <a:r>
              <a:rPr lang="en-US" sz="1800" dirty="0" smtClean="0"/>
              <a:t>: </a:t>
            </a:r>
            <a:r>
              <a:rPr lang="en-US" sz="1800" i="1" dirty="0" smtClean="0"/>
              <a:t>Staff uses clear oral communication techniques (e.g. use plain, everyday language, limit to 3-5 main points, avoid medical jargon, define necessary medical terminology, etc</a:t>
            </a:r>
            <a:r>
              <a:rPr lang="en-US" sz="1800" dirty="0" smtClean="0"/>
              <a:t>.)</a:t>
            </a:r>
          </a:p>
          <a:p>
            <a:pPr lvl="2"/>
            <a:r>
              <a:rPr lang="en-US" sz="1600" dirty="0"/>
              <a:t>Doing Well, Needs Improvement, Not Doing, Not Sure </a:t>
            </a:r>
            <a:endParaRPr lang="en-US" sz="1600" dirty="0" smtClean="0"/>
          </a:p>
          <a:p>
            <a:pPr lvl="1"/>
            <a:r>
              <a:rPr lang="en-US" sz="1800" dirty="0">
                <a:solidFill>
                  <a:srgbClr val="FFFF00"/>
                </a:solidFill>
              </a:rPr>
              <a:t>Patient question</a:t>
            </a:r>
            <a:r>
              <a:rPr lang="en-US" sz="1800" dirty="0"/>
              <a:t>: </a:t>
            </a:r>
            <a:r>
              <a:rPr lang="en-US" sz="1800" i="1" dirty="0"/>
              <a:t>Staff used simple language without a lot of medical jargon or terms when talking with me</a:t>
            </a:r>
            <a:r>
              <a:rPr lang="en-US" sz="1800" i="1" dirty="0" smtClean="0"/>
              <a:t>.</a:t>
            </a:r>
          </a:p>
          <a:p>
            <a:pPr lvl="2"/>
            <a:r>
              <a:rPr lang="en-US" sz="1600" dirty="0" smtClean="0"/>
              <a:t>All staff did this, Some staff did this, None of the staff did this</a:t>
            </a:r>
            <a:endParaRPr lang="en-US" sz="1600" dirty="0"/>
          </a:p>
          <a:p>
            <a:r>
              <a:rPr lang="en-US" sz="2000" dirty="0" smtClean="0"/>
              <a:t>Not all practice questions had a patient/caregiver equivalent (e.g., </a:t>
            </a:r>
            <a:r>
              <a:rPr lang="en-US" sz="2000" i="1" dirty="0" smtClean="0"/>
              <a:t>Clinicians </a:t>
            </a:r>
            <a:r>
              <a:rPr lang="en-US" sz="2000" i="1" dirty="0"/>
              <a:t>and staff have clear roles and responsibilities about teaching patients self-management skills</a:t>
            </a:r>
            <a:r>
              <a:rPr lang="en-US" sz="2000" dirty="0" smtClean="0"/>
              <a:t>.)</a:t>
            </a:r>
          </a:p>
          <a:p>
            <a:r>
              <a:rPr lang="en-US" sz="2000" dirty="0" smtClean="0"/>
              <a:t>Asked health literacy screening questions and demographics</a:t>
            </a:r>
          </a:p>
        </p:txBody>
      </p:sp>
    </p:spTree>
    <p:extLst>
      <p:ext uri="{BB962C8B-B14F-4D97-AF65-F5344CB8AC3E}">
        <p14:creationId xmlns:p14="http://schemas.microsoft.com/office/powerpoint/2010/main" val="315733333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Patient/Caregiver Assessment - Methods</a:t>
            </a:r>
          </a:p>
        </p:txBody>
      </p:sp>
      <p:sp>
        <p:nvSpPr>
          <p:cNvPr id="3" name="Content Placeholder 2"/>
          <p:cNvSpPr>
            <a:spLocks noGrp="1"/>
          </p:cNvSpPr>
          <p:nvPr>
            <p:ph idx="1"/>
          </p:nvPr>
        </p:nvSpPr>
        <p:spPr/>
        <p:txBody>
          <a:bodyPr/>
          <a:lstStyle/>
          <a:p>
            <a:r>
              <a:rPr lang="en-US" dirty="0" smtClean="0"/>
              <a:t>Survey packets sent to patient 1 week after evaluation visit</a:t>
            </a:r>
          </a:p>
          <a:p>
            <a:pPr lvl="1"/>
            <a:r>
              <a:rPr lang="en-US" sz="2400" dirty="0" smtClean="0"/>
              <a:t>Includes (1) patient cover letter &amp; survey, (2) caregiver cover letter &amp; survey, (3) return envelop</a:t>
            </a:r>
          </a:p>
          <a:p>
            <a:r>
              <a:rPr lang="en-US" dirty="0" smtClean="0"/>
              <a:t>Single mailing, no follow-up of non-respondents</a:t>
            </a:r>
          </a:p>
          <a:p>
            <a:r>
              <a:rPr lang="en-US" dirty="0" smtClean="0"/>
              <a:t>Anonymous</a:t>
            </a:r>
          </a:p>
          <a:p>
            <a:r>
              <a:rPr lang="en-US" dirty="0" smtClean="0"/>
              <a:t>Goal of 50-75 dyads</a:t>
            </a:r>
          </a:p>
          <a:p>
            <a:r>
              <a:rPr lang="en-US" dirty="0" smtClean="0"/>
              <a:t>Estimated data collection Feb 2013 – May 2013</a:t>
            </a:r>
            <a:endParaRPr lang="en-US" dirty="0"/>
          </a:p>
        </p:txBody>
      </p:sp>
    </p:spTree>
    <p:extLst>
      <p:ext uri="{BB962C8B-B14F-4D97-AF65-F5344CB8AC3E}">
        <p14:creationId xmlns:p14="http://schemas.microsoft.com/office/powerpoint/2010/main" val="209475489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Patient/Caregiver Assessment </a:t>
            </a:r>
            <a:r>
              <a:rPr lang="en-US" dirty="0" smtClean="0"/>
              <a:t>– Results </a:t>
            </a:r>
            <a:endParaRPr lang="en-US" dirty="0"/>
          </a:p>
        </p:txBody>
      </p:sp>
      <p:sp>
        <p:nvSpPr>
          <p:cNvPr id="3" name="Content Placeholder 2"/>
          <p:cNvSpPr>
            <a:spLocks noGrp="1"/>
          </p:cNvSpPr>
          <p:nvPr>
            <p:ph idx="1"/>
          </p:nvPr>
        </p:nvSpPr>
        <p:spPr/>
        <p:txBody>
          <a:bodyPr/>
          <a:lstStyle/>
          <a:p>
            <a:r>
              <a:rPr lang="en-US" dirty="0" smtClean="0"/>
              <a:t>Preliminary findings based on </a:t>
            </a:r>
            <a:r>
              <a:rPr lang="en-US" smtClean="0"/>
              <a:t>first ~20 </a:t>
            </a:r>
            <a:r>
              <a:rPr lang="en-US" dirty="0" smtClean="0"/>
              <a:t>dyads</a:t>
            </a:r>
            <a:endParaRPr lang="en-US" dirty="0"/>
          </a:p>
        </p:txBody>
      </p:sp>
    </p:spTree>
    <p:extLst>
      <p:ext uri="{BB962C8B-B14F-4D97-AF65-F5344CB8AC3E}">
        <p14:creationId xmlns:p14="http://schemas.microsoft.com/office/powerpoint/2010/main" val="206572188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Next Steps</a:t>
            </a:r>
            <a:endParaRPr lang="en-US" dirty="0"/>
          </a:p>
        </p:txBody>
      </p:sp>
      <p:sp>
        <p:nvSpPr>
          <p:cNvPr id="3" name="Content Placeholder 2"/>
          <p:cNvSpPr>
            <a:spLocks noGrp="1"/>
          </p:cNvSpPr>
          <p:nvPr>
            <p:ph idx="1"/>
          </p:nvPr>
        </p:nvSpPr>
        <p:spPr/>
        <p:txBody>
          <a:bodyPr/>
          <a:lstStyle/>
          <a:p>
            <a:r>
              <a:rPr lang="en-US" dirty="0" smtClean="0"/>
              <a:t>Prioritize opportunities for improvement based on practice and patient/caregiver assessment results</a:t>
            </a:r>
          </a:p>
          <a:p>
            <a:r>
              <a:rPr lang="en-US" dirty="0" smtClean="0"/>
              <a:t>Design intervention</a:t>
            </a:r>
          </a:p>
          <a:p>
            <a:r>
              <a:rPr lang="en-US" dirty="0" smtClean="0"/>
              <a:t>Assess impact on outcomes</a:t>
            </a:r>
          </a:p>
          <a:p>
            <a:pPr lvl="1"/>
            <a:r>
              <a:rPr lang="en-US" dirty="0" smtClean="0"/>
              <a:t>Potential outcomes: comprehension, CAHPS™ item set for health literacy, pre-transplant hospitalization, overall survival, graft survival</a:t>
            </a:r>
            <a:endParaRPr lang="en-US" dirty="0"/>
          </a:p>
        </p:txBody>
      </p:sp>
    </p:spTree>
    <p:extLst>
      <p:ext uri="{BB962C8B-B14F-4D97-AF65-F5344CB8AC3E}">
        <p14:creationId xmlns:p14="http://schemas.microsoft.com/office/powerpoint/2010/main" val="5316040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Patient Education Material</a:t>
            </a:r>
            <a:endParaRPr lang="en-US" dirty="0"/>
          </a:p>
        </p:txBody>
      </p:sp>
      <p:sp>
        <p:nvSpPr>
          <p:cNvPr id="5" name="Content Placeholder 4"/>
          <p:cNvSpPr>
            <a:spLocks noGrp="1"/>
          </p:cNvSpPr>
          <p:nvPr>
            <p:ph sz="half" idx="2"/>
          </p:nvPr>
        </p:nvSpPr>
        <p:spPr>
          <a:xfrm>
            <a:off x="658368" y="2174875"/>
            <a:ext cx="4294632" cy="3986784"/>
          </a:xfrm>
        </p:spPr>
        <p:txBody>
          <a:bodyPr/>
          <a:lstStyle/>
          <a:p>
            <a:r>
              <a:rPr lang="en-US" dirty="0" smtClean="0"/>
              <a:t>Written in plain language</a:t>
            </a:r>
          </a:p>
          <a:p>
            <a:endParaRPr lang="en-US" dirty="0"/>
          </a:p>
          <a:p>
            <a:r>
              <a:rPr lang="en-US" dirty="0" smtClean="0"/>
              <a:t>Combined several materials together</a:t>
            </a:r>
          </a:p>
          <a:p>
            <a:endParaRPr lang="en-US" dirty="0"/>
          </a:p>
          <a:p>
            <a:r>
              <a:rPr lang="en-US" dirty="0" smtClean="0"/>
              <a:t>Went from 52 to 40 pages</a:t>
            </a:r>
            <a:endParaRPr lang="en-US" dirty="0"/>
          </a:p>
        </p:txBody>
      </p:sp>
      <p:pic>
        <p:nvPicPr>
          <p:cNvPr id="1026" name="Picture 2"/>
          <p:cNvPicPr>
            <a:picLocks noGrp="1" noChangeAspect="1" noChangeArrowheads="1"/>
          </p:cNvPicPr>
          <p:nvPr>
            <p:ph sz="quarter" idx="4"/>
          </p:nvPr>
        </p:nvPicPr>
        <p:blipFill>
          <a:blip r:embed="rId3">
            <a:extLst>
              <a:ext uri="{28A0092B-C50C-407E-A947-70E740481C1C}">
                <a14:useLocalDpi xmlns:a14="http://schemas.microsoft.com/office/drawing/2010/main" val="0"/>
              </a:ext>
            </a:extLst>
          </a:blip>
          <a:srcRect/>
          <a:stretch>
            <a:fillRect/>
          </a:stretch>
        </p:blipFill>
        <p:spPr bwMode="auto">
          <a:xfrm>
            <a:off x="5334000" y="1600200"/>
            <a:ext cx="2957513" cy="3986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3885287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Liver Transplant Manual </a:t>
            </a:r>
            <a:endParaRPr lang="en-US" dirty="0"/>
          </a:p>
        </p:txBody>
      </p:sp>
      <p:sp>
        <p:nvSpPr>
          <p:cNvPr id="3" name="Text Placeholder 2"/>
          <p:cNvSpPr>
            <a:spLocks noGrp="1"/>
          </p:cNvSpPr>
          <p:nvPr>
            <p:ph type="body" idx="1"/>
          </p:nvPr>
        </p:nvSpPr>
        <p:spPr/>
        <p:txBody>
          <a:bodyPr/>
          <a:lstStyle/>
          <a:p>
            <a:r>
              <a:rPr lang="en-US" dirty="0" smtClean="0"/>
              <a:t>Clear Direction</a:t>
            </a:r>
            <a:endParaRPr lang="en-US" dirty="0"/>
          </a:p>
        </p:txBody>
      </p:sp>
      <p:pic>
        <p:nvPicPr>
          <p:cNvPr id="7" name="Content Placeholder 6"/>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09600" y="2438400"/>
            <a:ext cx="3840162" cy="3049540"/>
          </a:xfrm>
        </p:spPr>
      </p:pic>
      <p:sp>
        <p:nvSpPr>
          <p:cNvPr id="5" name="Text Placeholder 4"/>
          <p:cNvSpPr>
            <a:spLocks noGrp="1"/>
          </p:cNvSpPr>
          <p:nvPr>
            <p:ph type="body" sz="quarter" idx="3"/>
          </p:nvPr>
        </p:nvSpPr>
        <p:spPr/>
        <p:txBody>
          <a:bodyPr/>
          <a:lstStyle/>
          <a:p>
            <a:r>
              <a:rPr lang="en-US" dirty="0" smtClean="0"/>
              <a:t>Highlighted with Icons</a:t>
            </a:r>
            <a:endParaRPr lang="en-US" dirty="0"/>
          </a:p>
        </p:txBody>
      </p:sp>
      <p:pic>
        <p:nvPicPr>
          <p:cNvPr id="8" name="Content Placeholder 7"/>
          <p:cNvPicPr>
            <a:picLocks noGrp="1" noChangeAspect="1"/>
          </p:cNvPicPr>
          <p:nvPr>
            <p:ph sz="quarter" idx="4"/>
          </p:nvPr>
        </p:nvPicPr>
        <p:blipFill>
          <a:blip r:embed="rId3">
            <a:extLst>
              <a:ext uri="{28A0092B-C50C-407E-A947-70E740481C1C}">
                <a14:useLocalDpi xmlns:a14="http://schemas.microsoft.com/office/drawing/2010/main" val="0"/>
              </a:ext>
            </a:extLst>
          </a:blip>
          <a:stretch>
            <a:fillRect/>
          </a:stretch>
        </p:blipFill>
        <p:spPr>
          <a:xfrm>
            <a:off x="4648200" y="2438400"/>
            <a:ext cx="3840163" cy="2577825"/>
          </a:xfrm>
        </p:spPr>
      </p:pic>
    </p:spTree>
    <p:extLst>
      <p:ext uri="{BB962C8B-B14F-4D97-AF65-F5344CB8AC3E}">
        <p14:creationId xmlns:p14="http://schemas.microsoft.com/office/powerpoint/2010/main" val="240080757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Design Was Key</a:t>
            </a:r>
            <a:endParaRPr lang="en-US" dirty="0"/>
          </a:p>
        </p:txBody>
      </p:sp>
      <p:pic>
        <p:nvPicPr>
          <p:cNvPr id="11" name="Content Placeholder 10"/>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343400" y="685800"/>
            <a:ext cx="4130141" cy="5638800"/>
          </a:xfrm>
        </p:spPr>
      </p:pic>
    </p:spTree>
    <p:extLst>
      <p:ext uri="{BB962C8B-B14F-4D97-AF65-F5344CB8AC3E}">
        <p14:creationId xmlns:p14="http://schemas.microsoft.com/office/powerpoint/2010/main" val="200170856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Classes Were Also Revised</a:t>
            </a:r>
            <a:endParaRPr lang="en-US" dirty="0"/>
          </a:p>
        </p:txBody>
      </p:sp>
      <p:sp>
        <p:nvSpPr>
          <p:cNvPr id="4" name="Text Placeholder 3"/>
          <p:cNvSpPr>
            <a:spLocks noGrp="1"/>
          </p:cNvSpPr>
          <p:nvPr>
            <p:ph type="body" idx="1"/>
          </p:nvPr>
        </p:nvSpPr>
        <p:spPr/>
        <p:txBody>
          <a:bodyPr/>
          <a:lstStyle/>
          <a:p>
            <a:r>
              <a:rPr lang="en-US" dirty="0" smtClean="0"/>
              <a:t>Previous Class Slide</a:t>
            </a:r>
            <a:endParaRPr lang="en-US" dirty="0"/>
          </a:p>
        </p:txBody>
      </p:sp>
      <p:pic>
        <p:nvPicPr>
          <p:cNvPr id="9" name="Content Placeholder 8"/>
          <p:cNvPicPr>
            <a:picLocks noGrp="1" noChangeAspect="1"/>
          </p:cNvPicPr>
          <p:nvPr>
            <p:ph sz="half" idx="2"/>
          </p:nvPr>
        </p:nvPicPr>
        <p:blipFill rotWithShape="1">
          <a:blip r:embed="rId2">
            <a:extLst>
              <a:ext uri="{28A0092B-C50C-407E-A947-70E740481C1C}">
                <a14:useLocalDpi xmlns:a14="http://schemas.microsoft.com/office/drawing/2010/main" val="0"/>
              </a:ext>
            </a:extLst>
          </a:blip>
          <a:srcRect b="4606"/>
          <a:stretch/>
        </p:blipFill>
        <p:spPr>
          <a:xfrm>
            <a:off x="0" y="2667000"/>
            <a:ext cx="4306514" cy="2762250"/>
          </a:xfrm>
        </p:spPr>
      </p:pic>
      <p:sp>
        <p:nvSpPr>
          <p:cNvPr id="6" name="Text Placeholder 5"/>
          <p:cNvSpPr>
            <a:spLocks noGrp="1"/>
          </p:cNvSpPr>
          <p:nvPr>
            <p:ph type="body" sz="quarter" idx="3"/>
          </p:nvPr>
        </p:nvSpPr>
        <p:spPr/>
        <p:txBody>
          <a:bodyPr/>
          <a:lstStyle/>
          <a:p>
            <a:r>
              <a:rPr lang="en-US" dirty="0" smtClean="0"/>
              <a:t>Updated Version</a:t>
            </a:r>
            <a:endParaRPr lang="en-US" dirty="0"/>
          </a:p>
        </p:txBody>
      </p:sp>
      <p:pic>
        <p:nvPicPr>
          <p:cNvPr id="11" name="Content Placeholder 10"/>
          <p:cNvPicPr>
            <a:picLocks noGrp="1" noChangeAspect="1"/>
          </p:cNvPicPr>
          <p:nvPr>
            <p:ph sz="quarter" idx="4"/>
          </p:nvPr>
        </p:nvPicPr>
        <p:blipFill>
          <a:blip r:embed="rId3" cstate="print">
            <a:extLst>
              <a:ext uri="{28A0092B-C50C-407E-A947-70E740481C1C}">
                <a14:useLocalDpi xmlns:a14="http://schemas.microsoft.com/office/drawing/2010/main" val="0"/>
              </a:ext>
            </a:extLst>
          </a:blip>
          <a:stretch>
            <a:fillRect/>
          </a:stretch>
        </p:blipFill>
        <p:spPr>
          <a:xfrm>
            <a:off x="4406464" y="2667000"/>
            <a:ext cx="4737536" cy="2750059"/>
          </a:xfrm>
        </p:spPr>
      </p:pic>
    </p:spTree>
    <p:extLst>
      <p:ext uri="{BB962C8B-B14F-4D97-AF65-F5344CB8AC3E}">
        <p14:creationId xmlns:p14="http://schemas.microsoft.com/office/powerpoint/2010/main" val="306565849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Patient Driven Class</a:t>
            </a:r>
            <a:endParaRPr lang="en-US" dirty="0"/>
          </a:p>
        </p:txBody>
      </p:sp>
      <p:pic>
        <p:nvPicPr>
          <p:cNvPr id="4" name="Content Placeholder 3"/>
          <p:cNvPicPr>
            <a:picLocks noGrp="1" noChangeAspect="1"/>
          </p:cNvPicPr>
          <p:nvPr>
            <p:ph idx="1"/>
          </p:nvPr>
        </p:nvPicPr>
        <p:blipFill rotWithShape="1">
          <a:blip r:embed="rId2">
            <a:extLst>
              <a:ext uri="{28A0092B-C50C-407E-A947-70E740481C1C}">
                <a14:useLocalDpi xmlns:a14="http://schemas.microsoft.com/office/drawing/2010/main" val="0"/>
              </a:ext>
            </a:extLst>
          </a:blip>
          <a:srcRect b="9722"/>
          <a:stretch/>
        </p:blipFill>
        <p:spPr>
          <a:xfrm>
            <a:off x="1295400" y="1524000"/>
            <a:ext cx="6515563" cy="4333875"/>
          </a:xfrm>
        </p:spPr>
      </p:pic>
    </p:spTree>
    <p:extLst>
      <p:ext uri="{BB962C8B-B14F-4D97-AF65-F5344CB8AC3E}">
        <p14:creationId xmlns:p14="http://schemas.microsoft.com/office/powerpoint/2010/main" val="178665277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Lessons Learned</a:t>
            </a:r>
            <a:endParaRPr lang="en-US" dirty="0"/>
          </a:p>
        </p:txBody>
      </p:sp>
      <p:sp>
        <p:nvSpPr>
          <p:cNvPr id="3" name="Content Placeholder 2"/>
          <p:cNvSpPr>
            <a:spLocks noGrp="1"/>
          </p:cNvSpPr>
          <p:nvPr>
            <p:ph idx="1"/>
          </p:nvPr>
        </p:nvSpPr>
        <p:spPr/>
        <p:txBody>
          <a:bodyPr/>
          <a:lstStyle/>
          <a:p>
            <a:endParaRPr lang="en-US" dirty="0" smtClean="0"/>
          </a:p>
          <a:p>
            <a:r>
              <a:rPr lang="en-US" dirty="0" smtClean="0"/>
              <a:t>Assessment of current materials</a:t>
            </a:r>
          </a:p>
          <a:p>
            <a:endParaRPr lang="en-US" dirty="0"/>
          </a:p>
          <a:p>
            <a:r>
              <a:rPr lang="en-US" dirty="0" smtClean="0"/>
              <a:t>Development of core content</a:t>
            </a:r>
          </a:p>
          <a:p>
            <a:endParaRPr lang="en-US" dirty="0"/>
          </a:p>
          <a:p>
            <a:r>
              <a:rPr lang="en-US" dirty="0" smtClean="0"/>
              <a:t>Active engagement from a variety of staff</a:t>
            </a:r>
            <a:endParaRPr lang="en-US" dirty="0"/>
          </a:p>
        </p:txBody>
      </p:sp>
    </p:spTree>
    <p:extLst>
      <p:ext uri="{BB962C8B-B14F-4D97-AF65-F5344CB8AC3E}">
        <p14:creationId xmlns:p14="http://schemas.microsoft.com/office/powerpoint/2010/main" val="89159511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Questions &amp; Discussion</a:t>
            </a:r>
            <a:endParaRPr lang="en-US" dirty="0"/>
          </a:p>
        </p:txBody>
      </p:sp>
    </p:spTree>
    <p:extLst>
      <p:ext uri="{BB962C8B-B14F-4D97-AF65-F5344CB8AC3E}">
        <p14:creationId xmlns:p14="http://schemas.microsoft.com/office/powerpoint/2010/main" val="4154440180"/>
      </p:ext>
    </p:extLst>
  </p:cSld>
  <p:clrMapOvr>
    <a:masterClrMapping/>
  </p:clrMapOvr>
  <p:timing>
    <p:tnLst>
      <p:par>
        <p:cTn id="1" dur="indefinite" restart="never" nodeType="tmRoot"/>
      </p:par>
    </p:tnLst>
  </p:timing>
</p:sld>
</file>

<file path=ppt/theme/theme1.xml><?xml version="1.0" encoding="utf-8"?>
<a:theme xmlns:a="http://schemas.openxmlformats.org/drawingml/2006/main" name="2013 WI Health Literacy Summit - Transplant Patients - yost and rfc edits">
  <a:themeElements>
    <a:clrScheme name="mc-blue">
      <a:dk1>
        <a:sysClr val="windowText" lastClr="000000"/>
      </a:dk1>
      <a:lt1>
        <a:sysClr val="window" lastClr="FFFFFF"/>
      </a:lt1>
      <a:dk2>
        <a:srgbClr val="0046AD"/>
      </a:dk2>
      <a:lt2>
        <a:srgbClr val="FFFF00"/>
      </a:lt2>
      <a:accent1>
        <a:srgbClr val="FFB600"/>
      </a:accent1>
      <a:accent2>
        <a:srgbClr val="F36925"/>
      </a:accent2>
      <a:accent3>
        <a:srgbClr val="3CBE18"/>
      </a:accent3>
      <a:accent4>
        <a:srgbClr val="A43EBD"/>
      </a:accent4>
      <a:accent5>
        <a:srgbClr val="C18253"/>
      </a:accent5>
      <a:accent6>
        <a:srgbClr val="56A7FD"/>
      </a:accent6>
      <a:hlink>
        <a:srgbClr val="CC99FF"/>
      </a:hlink>
      <a:folHlink>
        <a:srgbClr val="969696"/>
      </a:folHlink>
    </a:clrScheme>
    <a:fontScheme name="mc-blue">
      <a:majorFont>
        <a:latin typeface="Arial"/>
        <a:ea typeface=""/>
        <a:cs typeface=""/>
      </a:majorFont>
      <a:minorFont>
        <a:latin typeface="Arial"/>
        <a:ea typeface=""/>
        <a:cs typeface=""/>
      </a:minorFont>
    </a:fontScheme>
    <a:fmtScheme name="mc-blu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2013 WI Health Literacy Summit - Transplant Patients - yost and rfc edits</Template>
  <TotalTime>47</TotalTime>
  <Words>1321</Words>
  <Application>Microsoft Office PowerPoint</Application>
  <PresentationFormat>On-screen Show (4:3)</PresentationFormat>
  <Paragraphs>184</Paragraphs>
  <Slides>20</Slides>
  <Notes>6</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2013 WI Health Literacy Summit - Transplant Patients - yost and rfc edits</vt:lpstr>
      <vt:lpstr>Advancing Health Literacy of Transplant Patients and Caregivers </vt:lpstr>
      <vt:lpstr>Objectives</vt:lpstr>
      <vt:lpstr>PowerPoint Presentation</vt:lpstr>
      <vt:lpstr>PowerPoint Presentation</vt:lpstr>
      <vt:lpstr>PowerPoint Presentation</vt:lpstr>
      <vt:lpstr>Practice Assessment - Methods</vt:lpstr>
      <vt:lpstr>Practice Assessment - Results</vt:lpstr>
      <vt:lpstr>Practice Assessment - Results</vt:lpstr>
      <vt:lpstr>Practice Assessment - Results</vt:lpstr>
      <vt:lpstr>Patient/Caregiver Assessment - Methods</vt:lpstr>
      <vt:lpstr>Patient/Caregiver Assessment - Methods</vt:lpstr>
      <vt:lpstr>Patient/Caregiver Assessment – Results </vt:lpstr>
      <vt:lpstr>Next Steps</vt:lpstr>
      <vt:lpstr>Patient Education Material</vt:lpstr>
      <vt:lpstr>Liver Transplant Manual </vt:lpstr>
      <vt:lpstr>Design Was Key</vt:lpstr>
      <vt:lpstr>Classes Were Also Revised</vt:lpstr>
      <vt:lpstr>Patient Driven Class</vt:lpstr>
      <vt:lpstr>Lessons Learned</vt:lpstr>
      <vt:lpstr>Questions &amp; Discussion</vt:lpstr>
    </vt:vector>
  </TitlesOfParts>
  <Company>Mayo Clinic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Advancing Health Literacy of Transplant Patients and Caregivers</dc:title>
  <dc:creator>Rachel F Carroll</dc:creator>
  <dc:description>v2.15</dc:description>
  <cp:lastModifiedBy>Julia G Behrenbeck</cp:lastModifiedBy>
  <cp:revision>3</cp:revision>
  <dcterms:created xsi:type="dcterms:W3CDTF">2013-03-27T18:03:07Z</dcterms:created>
  <dcterms:modified xsi:type="dcterms:W3CDTF">2013-03-28T15:46:33Z</dcterms:modified>
</cp:coreProperties>
</file>